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handoutMasterIdLst>
    <p:handoutMasterId r:id="rId20"/>
  </p:handoutMasterIdLst>
  <p:sldIdLst>
    <p:sldId id="375" r:id="rId2"/>
    <p:sldId id="298" r:id="rId3"/>
    <p:sldId id="407" r:id="rId4"/>
    <p:sldId id="408" r:id="rId5"/>
    <p:sldId id="409" r:id="rId6"/>
    <p:sldId id="410" r:id="rId7"/>
    <p:sldId id="411" r:id="rId8"/>
    <p:sldId id="413" r:id="rId9"/>
    <p:sldId id="415" r:id="rId10"/>
    <p:sldId id="412" r:id="rId11"/>
    <p:sldId id="305" r:id="rId12"/>
    <p:sldId id="406" r:id="rId13"/>
    <p:sldId id="384" r:id="rId14"/>
    <p:sldId id="273" r:id="rId15"/>
    <p:sldId id="392" r:id="rId16"/>
    <p:sldId id="303" r:id="rId17"/>
    <p:sldId id="304" r:id="rId18"/>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242960-35F4-425C-A2F1-3C19E623D760}" v="14" dt="2021-09-03T03:47:35.8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04" autoAdjust="0"/>
    <p:restoredTop sz="94993" autoAdjust="0"/>
  </p:normalViewPr>
  <p:slideViewPr>
    <p:cSldViewPr snapToGrid="0" snapToObjects="1">
      <p:cViewPr varScale="1">
        <p:scale>
          <a:sx n="117" d="100"/>
          <a:sy n="117" d="100"/>
        </p:scale>
        <p:origin x="120" y="150"/>
      </p:cViewPr>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3" d="100"/>
          <a:sy n="83" d="100"/>
        </p:scale>
        <p:origin x="3006"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mberly Lopez" userId="a7bd50006547b65e" providerId="LiveId" clId="{F8242960-35F4-425C-A2F1-3C19E623D760}"/>
    <pc:docChg chg="undo custSel addSld delSld modSld sldOrd">
      <pc:chgData name="Kimberly Lopez" userId="a7bd50006547b65e" providerId="LiveId" clId="{F8242960-35F4-425C-A2F1-3C19E623D760}" dt="2021-09-03T04:16:51.056" v="5811" actId="14100"/>
      <pc:docMkLst>
        <pc:docMk/>
      </pc:docMkLst>
      <pc:sldChg chg="addSp delSp modSp mod ord">
        <pc:chgData name="Kimberly Lopez" userId="a7bd50006547b65e" providerId="LiveId" clId="{F8242960-35F4-425C-A2F1-3C19E623D760}" dt="2021-09-02T00:11:48.383" v="1880" actId="20577"/>
        <pc:sldMkLst>
          <pc:docMk/>
          <pc:sldMk cId="3843284552" sldId="298"/>
        </pc:sldMkLst>
        <pc:spChg chg="mod">
          <ac:chgData name="Kimberly Lopez" userId="a7bd50006547b65e" providerId="LiveId" clId="{F8242960-35F4-425C-A2F1-3C19E623D760}" dt="2021-09-02T00:03:25.795" v="1048" actId="27636"/>
          <ac:spMkLst>
            <pc:docMk/>
            <pc:sldMk cId="3843284552" sldId="298"/>
            <ac:spMk id="3" creationId="{65315FCB-0039-EF4F-AFE0-33905D91929E}"/>
          </ac:spMkLst>
        </pc:spChg>
        <pc:spChg chg="add del mod">
          <ac:chgData name="Kimberly Lopez" userId="a7bd50006547b65e" providerId="LiveId" clId="{F8242960-35F4-425C-A2F1-3C19E623D760}" dt="2021-09-02T00:08:43.369" v="1569" actId="1076"/>
          <ac:spMkLst>
            <pc:docMk/>
            <pc:sldMk cId="3843284552" sldId="298"/>
            <ac:spMk id="4" creationId="{E39C94A8-6B21-459C-9737-953C7F34B6F6}"/>
          </ac:spMkLst>
        </pc:spChg>
        <pc:spChg chg="add del mod">
          <ac:chgData name="Kimberly Lopez" userId="a7bd50006547b65e" providerId="LiveId" clId="{F8242960-35F4-425C-A2F1-3C19E623D760}" dt="2021-09-02T00:11:48.383" v="1880" actId="20577"/>
          <ac:spMkLst>
            <pc:docMk/>
            <pc:sldMk cId="3843284552" sldId="298"/>
            <ac:spMk id="6" creationId="{9475AB01-221F-4BEF-B92E-B11B42692E48}"/>
          </ac:spMkLst>
        </pc:spChg>
        <pc:spChg chg="del">
          <ac:chgData name="Kimberly Lopez" userId="a7bd50006547b65e" providerId="LiveId" clId="{F8242960-35F4-425C-A2F1-3C19E623D760}" dt="2021-09-01T23:59:06.723" v="835" actId="478"/>
          <ac:spMkLst>
            <pc:docMk/>
            <pc:sldMk cId="3843284552" sldId="298"/>
            <ac:spMk id="7" creationId="{D9218E33-9E8A-D249-93A7-9EDFE3BEA503}"/>
          </ac:spMkLst>
        </pc:spChg>
        <pc:spChg chg="del">
          <ac:chgData name="Kimberly Lopez" userId="a7bd50006547b65e" providerId="LiveId" clId="{F8242960-35F4-425C-A2F1-3C19E623D760}" dt="2021-09-01T23:59:08.356" v="836" actId="478"/>
          <ac:spMkLst>
            <pc:docMk/>
            <pc:sldMk cId="3843284552" sldId="298"/>
            <ac:spMk id="16" creationId="{61E23B57-A482-8F4B-9021-86FE326A6D10}"/>
          </ac:spMkLst>
        </pc:spChg>
        <pc:spChg chg="mod">
          <ac:chgData name="Kimberly Lopez" userId="a7bd50006547b65e" providerId="LiveId" clId="{F8242960-35F4-425C-A2F1-3C19E623D760}" dt="2021-09-02T00:08:46.420" v="1571" actId="27636"/>
          <ac:spMkLst>
            <pc:docMk/>
            <pc:sldMk cId="3843284552" sldId="298"/>
            <ac:spMk id="17" creationId="{F0150DF7-4A8B-444C-8CA1-24A9B9191B80}"/>
          </ac:spMkLst>
        </pc:spChg>
        <pc:spChg chg="mod">
          <ac:chgData name="Kimberly Lopez" userId="a7bd50006547b65e" providerId="LiveId" clId="{F8242960-35F4-425C-A2F1-3C19E623D760}" dt="2021-09-01T22:09:35.384" v="120" actId="14100"/>
          <ac:spMkLst>
            <pc:docMk/>
            <pc:sldMk cId="3843284552" sldId="298"/>
            <ac:spMk id="22" creationId="{E93AABDC-C3FD-F345-990B-6E2D88310423}"/>
          </ac:spMkLst>
        </pc:spChg>
        <pc:picChg chg="add mod">
          <ac:chgData name="Kimberly Lopez" userId="a7bd50006547b65e" providerId="LiveId" clId="{F8242960-35F4-425C-A2F1-3C19E623D760}" dt="2021-09-02T00:08:55.506" v="1575" actId="14100"/>
          <ac:picMkLst>
            <pc:docMk/>
            <pc:sldMk cId="3843284552" sldId="298"/>
            <ac:picMk id="9" creationId="{9108961D-51EA-4D3A-82E1-E1B3CF8DE85C}"/>
          </ac:picMkLst>
        </pc:picChg>
      </pc:sldChg>
      <pc:sldChg chg="addSp modSp mod">
        <pc:chgData name="Kimberly Lopez" userId="a7bd50006547b65e" providerId="LiveId" clId="{F8242960-35F4-425C-A2F1-3C19E623D760}" dt="2021-09-01T22:09:18.517" v="88" actId="20577"/>
        <pc:sldMkLst>
          <pc:docMk/>
          <pc:sldMk cId="2625297165" sldId="305"/>
        </pc:sldMkLst>
        <pc:spChg chg="mod">
          <ac:chgData name="Kimberly Lopez" userId="a7bd50006547b65e" providerId="LiveId" clId="{F8242960-35F4-425C-A2F1-3C19E623D760}" dt="2021-09-01T22:09:14.638" v="87" actId="20577"/>
          <ac:spMkLst>
            <pc:docMk/>
            <pc:sldMk cId="2625297165" sldId="305"/>
            <ac:spMk id="3" creationId="{12B178B4-CDED-454C-BED2-2E2B10ADA703}"/>
          </ac:spMkLst>
        </pc:spChg>
        <pc:spChg chg="mod">
          <ac:chgData name="Kimberly Lopez" userId="a7bd50006547b65e" providerId="LiveId" clId="{F8242960-35F4-425C-A2F1-3C19E623D760}" dt="2021-09-01T22:09:18.517" v="88" actId="20577"/>
          <ac:spMkLst>
            <pc:docMk/>
            <pc:sldMk cId="2625297165" sldId="305"/>
            <ac:spMk id="7" creationId="{54E9E228-B02C-3941-B458-23CB2D67B476}"/>
          </ac:spMkLst>
        </pc:spChg>
        <pc:picChg chg="add mod modCrop">
          <ac:chgData name="Kimberly Lopez" userId="a7bd50006547b65e" providerId="LiveId" clId="{F8242960-35F4-425C-A2F1-3C19E623D760}" dt="2021-08-30T22:39:04.170" v="51" actId="1076"/>
          <ac:picMkLst>
            <pc:docMk/>
            <pc:sldMk cId="2625297165" sldId="305"/>
            <ac:picMk id="4" creationId="{891A604D-279D-461C-91EF-3FEE62D980C4}"/>
          </ac:picMkLst>
        </pc:picChg>
        <pc:picChg chg="add mod">
          <ac:chgData name="Kimberly Lopez" userId="a7bd50006547b65e" providerId="LiveId" clId="{F8242960-35F4-425C-A2F1-3C19E623D760}" dt="2021-08-30T22:39:02.640" v="50" actId="1076"/>
          <ac:picMkLst>
            <pc:docMk/>
            <pc:sldMk cId="2625297165" sldId="305"/>
            <ac:picMk id="6" creationId="{F29D8A12-BE54-488F-B1BD-D68497536FF2}"/>
          </ac:picMkLst>
        </pc:picChg>
        <pc:picChg chg="add mod">
          <ac:chgData name="Kimberly Lopez" userId="a7bd50006547b65e" providerId="LiveId" clId="{F8242960-35F4-425C-A2F1-3C19E623D760}" dt="2021-08-30T22:39:37.519" v="74" actId="1076"/>
          <ac:picMkLst>
            <pc:docMk/>
            <pc:sldMk cId="2625297165" sldId="305"/>
            <ac:picMk id="9" creationId="{C17676C4-5FBA-4F36-8760-960D1242FF2A}"/>
          </ac:picMkLst>
        </pc:picChg>
        <pc:picChg chg="add mod">
          <ac:chgData name="Kimberly Lopez" userId="a7bd50006547b65e" providerId="LiveId" clId="{F8242960-35F4-425C-A2F1-3C19E623D760}" dt="2021-08-30T22:40:23.701" v="78" actId="14100"/>
          <ac:picMkLst>
            <pc:docMk/>
            <pc:sldMk cId="2625297165" sldId="305"/>
            <ac:picMk id="11" creationId="{73983AA7-62FE-4D19-AF3C-318AEB1BB4AE}"/>
          </ac:picMkLst>
        </pc:picChg>
      </pc:sldChg>
      <pc:sldChg chg="addSp delSp modSp mod ord">
        <pc:chgData name="Kimberly Lopez" userId="a7bd50006547b65e" providerId="LiveId" clId="{F8242960-35F4-425C-A2F1-3C19E623D760}" dt="2021-09-03T03:50:09.961" v="5801" actId="207"/>
        <pc:sldMkLst>
          <pc:docMk/>
          <pc:sldMk cId="3072874425" sldId="406"/>
        </pc:sldMkLst>
        <pc:spChg chg="del">
          <ac:chgData name="Kimberly Lopez" userId="a7bd50006547b65e" providerId="LiveId" clId="{F8242960-35F4-425C-A2F1-3C19E623D760}" dt="2021-09-03T03:45:06.490" v="5454" actId="478"/>
          <ac:spMkLst>
            <pc:docMk/>
            <pc:sldMk cId="3072874425" sldId="406"/>
            <ac:spMk id="3" creationId="{12B178B4-CDED-454C-BED2-2E2B10ADA703}"/>
          </ac:spMkLst>
        </pc:spChg>
        <pc:spChg chg="add del mod">
          <ac:chgData name="Kimberly Lopez" userId="a7bd50006547b65e" providerId="LiveId" clId="{F8242960-35F4-425C-A2F1-3C19E623D760}" dt="2021-09-03T03:45:10.292" v="5457" actId="478"/>
          <ac:spMkLst>
            <pc:docMk/>
            <pc:sldMk cId="3072874425" sldId="406"/>
            <ac:spMk id="4" creationId="{F5E402A2-83BA-4B29-8E0E-3C7A53898B60}"/>
          </ac:spMkLst>
        </pc:spChg>
        <pc:spChg chg="add del mod">
          <ac:chgData name="Kimberly Lopez" userId="a7bd50006547b65e" providerId="LiveId" clId="{F8242960-35F4-425C-A2F1-3C19E623D760}" dt="2021-09-03T03:45:08.835" v="5456" actId="478"/>
          <ac:spMkLst>
            <pc:docMk/>
            <pc:sldMk cId="3072874425" sldId="406"/>
            <ac:spMk id="6" creationId="{34098498-310B-479E-9F99-F87D767BACF2}"/>
          </ac:spMkLst>
        </pc:spChg>
        <pc:spChg chg="del">
          <ac:chgData name="Kimberly Lopez" userId="a7bd50006547b65e" providerId="LiveId" clId="{F8242960-35F4-425C-A2F1-3C19E623D760}" dt="2021-09-03T03:45:11.664" v="5458" actId="478"/>
          <ac:spMkLst>
            <pc:docMk/>
            <pc:sldMk cId="3072874425" sldId="406"/>
            <ac:spMk id="7" creationId="{54E9E228-B02C-3941-B458-23CB2D67B476}"/>
          </ac:spMkLst>
        </pc:spChg>
        <pc:spChg chg="add del mod">
          <ac:chgData name="Kimberly Lopez" userId="a7bd50006547b65e" providerId="LiveId" clId="{F8242960-35F4-425C-A2F1-3C19E623D760}" dt="2021-09-03T03:47:33.444" v="5509" actId="478"/>
          <ac:spMkLst>
            <pc:docMk/>
            <pc:sldMk cId="3072874425" sldId="406"/>
            <ac:spMk id="10" creationId="{55F9BAAD-3DCE-4E39-9C3E-E83E9576F5A5}"/>
          </ac:spMkLst>
        </pc:spChg>
        <pc:spChg chg="add mod">
          <ac:chgData name="Kimberly Lopez" userId="a7bd50006547b65e" providerId="LiveId" clId="{F8242960-35F4-425C-A2F1-3C19E623D760}" dt="2021-09-03T03:49:22.215" v="5765" actId="14100"/>
          <ac:spMkLst>
            <pc:docMk/>
            <pc:sldMk cId="3072874425" sldId="406"/>
            <ac:spMk id="11" creationId="{A3FA6749-CB4E-4A25-BD14-6B3CA76BC72F}"/>
          </ac:spMkLst>
        </pc:spChg>
        <pc:spChg chg="add del mod">
          <ac:chgData name="Kimberly Lopez" userId="a7bd50006547b65e" providerId="LiveId" clId="{F8242960-35F4-425C-A2F1-3C19E623D760}" dt="2021-09-03T03:45:40.923" v="5474" actId="478"/>
          <ac:spMkLst>
            <pc:docMk/>
            <pc:sldMk cId="3072874425" sldId="406"/>
            <ac:spMk id="12" creationId="{71EF23BC-D003-4EF7-9307-CDDF47D9641E}"/>
          </ac:spMkLst>
        </pc:spChg>
        <pc:spChg chg="add del mod">
          <ac:chgData name="Kimberly Lopez" userId="a7bd50006547b65e" providerId="LiveId" clId="{F8242960-35F4-425C-A2F1-3C19E623D760}" dt="2021-09-03T03:45:27.152" v="5465" actId="478"/>
          <ac:spMkLst>
            <pc:docMk/>
            <pc:sldMk cId="3072874425" sldId="406"/>
            <ac:spMk id="13" creationId="{2E30DD14-2E82-4B48-829A-2E5E21261124}"/>
          </ac:spMkLst>
        </pc:spChg>
        <pc:spChg chg="add del mod">
          <ac:chgData name="Kimberly Lopez" userId="a7bd50006547b65e" providerId="LiveId" clId="{F8242960-35F4-425C-A2F1-3C19E623D760}" dt="2021-09-03T03:47:45.940" v="5514" actId="5793"/>
          <ac:spMkLst>
            <pc:docMk/>
            <pc:sldMk cId="3072874425" sldId="406"/>
            <ac:spMk id="14" creationId="{8232EABD-DC98-4A13-A461-89B77F39C2B3}"/>
          </ac:spMkLst>
        </pc:spChg>
        <pc:spChg chg="add del mod">
          <ac:chgData name="Kimberly Lopez" userId="a7bd50006547b65e" providerId="LiveId" clId="{F8242960-35F4-425C-A2F1-3C19E623D760}" dt="2021-09-03T03:45:33.832" v="5471" actId="478"/>
          <ac:spMkLst>
            <pc:docMk/>
            <pc:sldMk cId="3072874425" sldId="406"/>
            <ac:spMk id="15" creationId="{1C9F7DC0-0693-4446-981F-E22C43740F12}"/>
          </ac:spMkLst>
        </pc:spChg>
        <pc:spChg chg="add mod">
          <ac:chgData name="Kimberly Lopez" userId="a7bd50006547b65e" providerId="LiveId" clId="{F8242960-35F4-425C-A2F1-3C19E623D760}" dt="2021-09-03T03:49:31.587" v="5797" actId="20577"/>
          <ac:spMkLst>
            <pc:docMk/>
            <pc:sldMk cId="3072874425" sldId="406"/>
            <ac:spMk id="20" creationId="{6FAFEA8D-F3BE-4EAF-A988-5BB6B284295F}"/>
          </ac:spMkLst>
        </pc:spChg>
        <pc:spChg chg="add del mod">
          <ac:chgData name="Kimberly Lopez" userId="a7bd50006547b65e" providerId="LiveId" clId="{F8242960-35F4-425C-A2F1-3C19E623D760}" dt="2021-09-03T03:46:12.839" v="5484"/>
          <ac:spMkLst>
            <pc:docMk/>
            <pc:sldMk cId="3072874425" sldId="406"/>
            <ac:spMk id="21" creationId="{DF840221-81AA-4397-B6EE-83D690F84975}"/>
          </ac:spMkLst>
        </pc:spChg>
        <pc:spChg chg="add mod">
          <ac:chgData name="Kimberly Lopez" userId="a7bd50006547b65e" providerId="LiveId" clId="{F8242960-35F4-425C-A2F1-3C19E623D760}" dt="2021-09-03T03:47:30.879" v="5508" actId="20577"/>
          <ac:spMkLst>
            <pc:docMk/>
            <pc:sldMk cId="3072874425" sldId="406"/>
            <ac:spMk id="22" creationId="{97086A8E-FA18-4D63-8DB3-AF64F57C388A}"/>
          </ac:spMkLst>
        </pc:spChg>
        <pc:spChg chg="add mod">
          <ac:chgData name="Kimberly Lopez" userId="a7bd50006547b65e" providerId="LiveId" clId="{F8242960-35F4-425C-A2F1-3C19E623D760}" dt="2021-09-03T03:50:09.961" v="5801" actId="207"/>
          <ac:spMkLst>
            <pc:docMk/>
            <pc:sldMk cId="3072874425" sldId="406"/>
            <ac:spMk id="23" creationId="{0AA4D40A-6FE0-4ADB-BB2F-4C6FF35F1C82}"/>
          </ac:spMkLst>
        </pc:spChg>
        <pc:picChg chg="del">
          <ac:chgData name="Kimberly Lopez" userId="a7bd50006547b65e" providerId="LiveId" clId="{F8242960-35F4-425C-A2F1-3C19E623D760}" dt="2021-09-03T03:45:07.797" v="5455" actId="478"/>
          <ac:picMkLst>
            <pc:docMk/>
            <pc:sldMk cId="3072874425" sldId="406"/>
            <ac:picMk id="9" creationId="{B7E68695-0DB5-1946-B945-66E677B1128F}"/>
          </ac:picMkLst>
        </pc:picChg>
        <pc:picChg chg="add del mod">
          <ac:chgData name="Kimberly Lopez" userId="a7bd50006547b65e" providerId="LiveId" clId="{F8242960-35F4-425C-A2F1-3C19E623D760}" dt="2021-09-03T03:45:30.190" v="5466" actId="478"/>
          <ac:picMkLst>
            <pc:docMk/>
            <pc:sldMk cId="3072874425" sldId="406"/>
            <ac:picMk id="16" creationId="{47B5CC7F-7B94-4077-9E2B-5B27B0C77A96}"/>
          </ac:picMkLst>
        </pc:picChg>
        <pc:picChg chg="add del mod">
          <ac:chgData name="Kimberly Lopez" userId="a7bd50006547b65e" providerId="LiveId" clId="{F8242960-35F4-425C-A2F1-3C19E623D760}" dt="2021-09-03T03:45:30.877" v="5468" actId="478"/>
          <ac:picMkLst>
            <pc:docMk/>
            <pc:sldMk cId="3072874425" sldId="406"/>
            <ac:picMk id="17" creationId="{341719A4-F678-4FC4-9051-FA2D70E47A07}"/>
          </ac:picMkLst>
        </pc:picChg>
        <pc:picChg chg="add del mod">
          <ac:chgData name="Kimberly Lopez" userId="a7bd50006547b65e" providerId="LiveId" clId="{F8242960-35F4-425C-A2F1-3C19E623D760}" dt="2021-09-03T03:45:31.841" v="5469" actId="478"/>
          <ac:picMkLst>
            <pc:docMk/>
            <pc:sldMk cId="3072874425" sldId="406"/>
            <ac:picMk id="18" creationId="{C9DE851E-0208-44D0-B27C-C0591262551F}"/>
          </ac:picMkLst>
        </pc:picChg>
        <pc:picChg chg="add del mod">
          <ac:chgData name="Kimberly Lopez" userId="a7bd50006547b65e" providerId="LiveId" clId="{F8242960-35F4-425C-A2F1-3C19E623D760}" dt="2021-09-03T03:45:32.397" v="5470" actId="478"/>
          <ac:picMkLst>
            <pc:docMk/>
            <pc:sldMk cId="3072874425" sldId="406"/>
            <ac:picMk id="19" creationId="{90B4B83E-7789-4645-BD67-7F4A22D79283}"/>
          </ac:picMkLst>
        </pc:picChg>
      </pc:sldChg>
      <pc:sldChg chg="addSp modSp add mod">
        <pc:chgData name="Kimberly Lopez" userId="a7bd50006547b65e" providerId="LiveId" clId="{F8242960-35F4-425C-A2F1-3C19E623D760}" dt="2021-09-02T04:15:38.663" v="3290" actId="20577"/>
        <pc:sldMkLst>
          <pc:docMk/>
          <pc:sldMk cId="76403303" sldId="407"/>
        </pc:sldMkLst>
        <pc:spChg chg="mod">
          <ac:chgData name="Kimberly Lopez" userId="a7bd50006547b65e" providerId="LiveId" clId="{F8242960-35F4-425C-A2F1-3C19E623D760}" dt="2021-09-02T02:21:55.145" v="2555" actId="5793"/>
          <ac:spMkLst>
            <pc:docMk/>
            <pc:sldMk cId="76403303" sldId="407"/>
            <ac:spMk id="3" creationId="{65315FCB-0039-EF4F-AFE0-33905D91929E}"/>
          </ac:spMkLst>
        </pc:spChg>
        <pc:spChg chg="mod">
          <ac:chgData name="Kimberly Lopez" userId="a7bd50006547b65e" providerId="LiveId" clId="{F8242960-35F4-425C-A2F1-3C19E623D760}" dt="2021-09-02T02:22:15.970" v="2564" actId="20577"/>
          <ac:spMkLst>
            <pc:docMk/>
            <pc:sldMk cId="76403303" sldId="407"/>
            <ac:spMk id="4" creationId="{E39C94A8-6B21-459C-9737-953C7F34B6F6}"/>
          </ac:spMkLst>
        </pc:spChg>
        <pc:spChg chg="mod">
          <ac:chgData name="Kimberly Lopez" userId="a7bd50006547b65e" providerId="LiveId" clId="{F8242960-35F4-425C-A2F1-3C19E623D760}" dt="2021-09-02T04:15:38.663" v="3290" actId="20577"/>
          <ac:spMkLst>
            <pc:docMk/>
            <pc:sldMk cId="76403303" sldId="407"/>
            <ac:spMk id="6" creationId="{9475AB01-221F-4BEF-B92E-B11B42692E48}"/>
          </ac:spMkLst>
        </pc:spChg>
        <pc:spChg chg="mod">
          <ac:chgData name="Kimberly Lopez" userId="a7bd50006547b65e" providerId="LiveId" clId="{F8242960-35F4-425C-A2F1-3C19E623D760}" dt="2021-09-02T00:13:12.726" v="1922" actId="20577"/>
          <ac:spMkLst>
            <pc:docMk/>
            <pc:sldMk cId="76403303" sldId="407"/>
            <ac:spMk id="17" creationId="{F0150DF7-4A8B-444C-8CA1-24A9B9191B80}"/>
          </ac:spMkLst>
        </pc:spChg>
        <pc:picChg chg="add mod">
          <ac:chgData name="Kimberly Lopez" userId="a7bd50006547b65e" providerId="LiveId" clId="{F8242960-35F4-425C-A2F1-3C19E623D760}" dt="2021-09-02T04:14:37.439" v="3252" actId="1076"/>
          <ac:picMkLst>
            <pc:docMk/>
            <pc:sldMk cId="76403303" sldId="407"/>
            <ac:picMk id="5" creationId="{6EFE47F6-3D14-4138-8282-1F71A26CE9C4}"/>
          </ac:picMkLst>
        </pc:picChg>
      </pc:sldChg>
      <pc:sldChg chg="addSp delSp modSp add mod">
        <pc:chgData name="Kimberly Lopez" userId="a7bd50006547b65e" providerId="LiveId" clId="{F8242960-35F4-425C-A2F1-3C19E623D760}" dt="2021-09-03T04:16:51.056" v="5811" actId="14100"/>
        <pc:sldMkLst>
          <pc:docMk/>
          <pc:sldMk cId="2559847020" sldId="408"/>
        </pc:sldMkLst>
        <pc:spChg chg="mod">
          <ac:chgData name="Kimberly Lopez" userId="a7bd50006547b65e" providerId="LiveId" clId="{F8242960-35F4-425C-A2F1-3C19E623D760}" dt="2021-09-03T01:30:00.790" v="3527" actId="20577"/>
          <ac:spMkLst>
            <pc:docMk/>
            <pc:sldMk cId="2559847020" sldId="408"/>
            <ac:spMk id="3" creationId="{65315FCB-0039-EF4F-AFE0-33905D91929E}"/>
          </ac:spMkLst>
        </pc:spChg>
        <pc:spChg chg="mod">
          <ac:chgData name="Kimberly Lopez" userId="a7bd50006547b65e" providerId="LiveId" clId="{F8242960-35F4-425C-A2F1-3C19E623D760}" dt="2021-09-03T02:00:57.252" v="4445" actId="20577"/>
          <ac:spMkLst>
            <pc:docMk/>
            <pc:sldMk cId="2559847020" sldId="408"/>
            <ac:spMk id="4" creationId="{E39C94A8-6B21-459C-9737-953C7F34B6F6}"/>
          </ac:spMkLst>
        </pc:spChg>
        <pc:spChg chg="mod">
          <ac:chgData name="Kimberly Lopez" userId="a7bd50006547b65e" providerId="LiveId" clId="{F8242960-35F4-425C-A2F1-3C19E623D760}" dt="2021-09-03T01:49:50.281" v="3859" actId="27636"/>
          <ac:spMkLst>
            <pc:docMk/>
            <pc:sldMk cId="2559847020" sldId="408"/>
            <ac:spMk id="6" creationId="{9475AB01-221F-4BEF-B92E-B11B42692E48}"/>
          </ac:spMkLst>
        </pc:spChg>
        <pc:spChg chg="mod">
          <ac:chgData name="Kimberly Lopez" userId="a7bd50006547b65e" providerId="LiveId" clId="{F8242960-35F4-425C-A2F1-3C19E623D760}" dt="2021-09-02T04:16:25.428" v="3298" actId="20577"/>
          <ac:spMkLst>
            <pc:docMk/>
            <pc:sldMk cId="2559847020" sldId="408"/>
            <ac:spMk id="17" creationId="{F0150DF7-4A8B-444C-8CA1-24A9B9191B80}"/>
          </ac:spMkLst>
        </pc:spChg>
        <pc:picChg chg="add mod">
          <ac:chgData name="Kimberly Lopez" userId="a7bd50006547b65e" providerId="LiveId" clId="{F8242960-35F4-425C-A2F1-3C19E623D760}" dt="2021-09-03T04:16:17.151" v="5803" actId="14100"/>
          <ac:picMkLst>
            <pc:docMk/>
            <pc:sldMk cId="2559847020" sldId="408"/>
            <ac:picMk id="5" creationId="{01B1833C-952D-41DB-9F90-D62EAE9F9B34}"/>
          </ac:picMkLst>
        </pc:picChg>
        <pc:picChg chg="del">
          <ac:chgData name="Kimberly Lopez" userId="a7bd50006547b65e" providerId="LiveId" clId="{F8242960-35F4-425C-A2F1-3C19E623D760}" dt="2021-09-02T04:16:56.530" v="3320" actId="478"/>
          <ac:picMkLst>
            <pc:docMk/>
            <pc:sldMk cId="2559847020" sldId="408"/>
            <ac:picMk id="5" creationId="{6EFE47F6-3D14-4138-8282-1F71A26CE9C4}"/>
          </ac:picMkLst>
        </pc:picChg>
        <pc:picChg chg="add del">
          <ac:chgData name="Kimberly Lopez" userId="a7bd50006547b65e" providerId="LiveId" clId="{F8242960-35F4-425C-A2F1-3C19E623D760}" dt="2021-09-02T04:17:29.404" v="3323" actId="22"/>
          <ac:picMkLst>
            <pc:docMk/>
            <pc:sldMk cId="2559847020" sldId="408"/>
            <ac:picMk id="7" creationId="{E70452A5-63AD-4FBC-BE30-7AFE8F43E379}"/>
          </ac:picMkLst>
        </pc:picChg>
        <pc:picChg chg="add mod">
          <ac:chgData name="Kimberly Lopez" userId="a7bd50006547b65e" providerId="LiveId" clId="{F8242960-35F4-425C-A2F1-3C19E623D760}" dt="2021-09-03T04:16:51.056" v="5811" actId="14100"/>
          <ac:picMkLst>
            <pc:docMk/>
            <pc:sldMk cId="2559847020" sldId="408"/>
            <ac:picMk id="8" creationId="{9CFF489C-BA6E-4D1C-99C0-F91B13EB6C26}"/>
          </ac:picMkLst>
        </pc:picChg>
        <pc:picChg chg="del">
          <ac:chgData name="Kimberly Lopez" userId="a7bd50006547b65e" providerId="LiveId" clId="{F8242960-35F4-425C-A2F1-3C19E623D760}" dt="2021-09-02T04:16:57.346" v="3321" actId="478"/>
          <ac:picMkLst>
            <pc:docMk/>
            <pc:sldMk cId="2559847020" sldId="408"/>
            <ac:picMk id="9" creationId="{9108961D-51EA-4D3A-82E1-E1B3CF8DE85C}"/>
          </ac:picMkLst>
        </pc:picChg>
        <pc:picChg chg="add mod">
          <ac:chgData name="Kimberly Lopez" userId="a7bd50006547b65e" providerId="LiveId" clId="{F8242960-35F4-425C-A2F1-3C19E623D760}" dt="2021-09-03T01:49:51.160" v="3860" actId="1076"/>
          <ac:picMkLst>
            <pc:docMk/>
            <pc:sldMk cId="2559847020" sldId="408"/>
            <ac:picMk id="10" creationId="{7F6D30B0-147E-499B-BF8A-92611B484CF5}"/>
          </ac:picMkLst>
        </pc:picChg>
        <pc:picChg chg="add mod">
          <ac:chgData name="Kimberly Lopez" userId="a7bd50006547b65e" providerId="LiveId" clId="{F8242960-35F4-425C-A2F1-3C19E623D760}" dt="2021-09-03T01:50:03.919" v="3865" actId="1076"/>
          <ac:picMkLst>
            <pc:docMk/>
            <pc:sldMk cId="2559847020" sldId="408"/>
            <ac:picMk id="12" creationId="{34F408E6-08DE-44E0-B8A8-5079AF51DE39}"/>
          </ac:picMkLst>
        </pc:picChg>
      </pc:sldChg>
      <pc:sldChg chg="addSp modSp add mod">
        <pc:chgData name="Kimberly Lopez" userId="a7bd50006547b65e" providerId="LiveId" clId="{F8242960-35F4-425C-A2F1-3C19E623D760}" dt="2021-09-03T02:05:20.261" v="4489" actId="1076"/>
        <pc:sldMkLst>
          <pc:docMk/>
          <pc:sldMk cId="1034923793" sldId="409"/>
        </pc:sldMkLst>
        <pc:spChg chg="mod">
          <ac:chgData name="Kimberly Lopez" userId="a7bd50006547b65e" providerId="LiveId" clId="{F8242960-35F4-425C-A2F1-3C19E623D760}" dt="2021-09-03T01:55:29.956" v="4142" actId="1076"/>
          <ac:spMkLst>
            <pc:docMk/>
            <pc:sldMk cId="1034923793" sldId="409"/>
            <ac:spMk id="3" creationId="{65315FCB-0039-EF4F-AFE0-33905D91929E}"/>
          </ac:spMkLst>
        </pc:spChg>
        <pc:spChg chg="mod">
          <ac:chgData name="Kimberly Lopez" userId="a7bd50006547b65e" providerId="LiveId" clId="{F8242960-35F4-425C-A2F1-3C19E623D760}" dt="2021-09-03T02:02:52.935" v="4466" actId="20577"/>
          <ac:spMkLst>
            <pc:docMk/>
            <pc:sldMk cId="1034923793" sldId="409"/>
            <ac:spMk id="4" creationId="{E39C94A8-6B21-459C-9737-953C7F34B6F6}"/>
          </ac:spMkLst>
        </pc:spChg>
        <pc:spChg chg="mod">
          <ac:chgData name="Kimberly Lopez" userId="a7bd50006547b65e" providerId="LiveId" clId="{F8242960-35F4-425C-A2F1-3C19E623D760}" dt="2021-09-03T02:05:09.764" v="4487" actId="1076"/>
          <ac:spMkLst>
            <pc:docMk/>
            <pc:sldMk cId="1034923793" sldId="409"/>
            <ac:spMk id="6" creationId="{9475AB01-221F-4BEF-B92E-B11B42692E48}"/>
          </ac:spMkLst>
        </pc:spChg>
        <pc:spChg chg="mod">
          <ac:chgData name="Kimberly Lopez" userId="a7bd50006547b65e" providerId="LiveId" clId="{F8242960-35F4-425C-A2F1-3C19E623D760}" dt="2021-09-03T01:58:02.414" v="4171" actId="20577"/>
          <ac:spMkLst>
            <pc:docMk/>
            <pc:sldMk cId="1034923793" sldId="409"/>
            <ac:spMk id="17" creationId="{F0150DF7-4A8B-444C-8CA1-24A9B9191B80}"/>
          </ac:spMkLst>
        </pc:spChg>
        <pc:picChg chg="add mod">
          <ac:chgData name="Kimberly Lopez" userId="a7bd50006547b65e" providerId="LiveId" clId="{F8242960-35F4-425C-A2F1-3C19E623D760}" dt="2021-09-03T01:55:35.971" v="4143" actId="1076"/>
          <ac:picMkLst>
            <pc:docMk/>
            <pc:sldMk cId="1034923793" sldId="409"/>
            <ac:picMk id="5" creationId="{BA8EF9F9-B1B9-4E52-B9BA-B4CAC18C2A2B}"/>
          </ac:picMkLst>
        </pc:picChg>
        <pc:picChg chg="add mod">
          <ac:chgData name="Kimberly Lopez" userId="a7bd50006547b65e" providerId="LiveId" clId="{F8242960-35F4-425C-A2F1-3C19E623D760}" dt="2021-09-03T01:56:19.818" v="4147" actId="1076"/>
          <ac:picMkLst>
            <pc:docMk/>
            <pc:sldMk cId="1034923793" sldId="409"/>
            <ac:picMk id="8" creationId="{21FA8E5E-FD79-4773-9921-5428D2F115DA}"/>
          </ac:picMkLst>
        </pc:picChg>
        <pc:picChg chg="add mod">
          <ac:chgData name="Kimberly Lopez" userId="a7bd50006547b65e" providerId="LiveId" clId="{F8242960-35F4-425C-A2F1-3C19E623D760}" dt="2021-09-03T02:05:03.710" v="4484" actId="1076"/>
          <ac:picMkLst>
            <pc:docMk/>
            <pc:sldMk cId="1034923793" sldId="409"/>
            <ac:picMk id="10" creationId="{07D305E1-61B3-4700-9C78-AE1113E89854}"/>
          </ac:picMkLst>
        </pc:picChg>
        <pc:picChg chg="add mod">
          <ac:chgData name="Kimberly Lopez" userId="a7bd50006547b65e" providerId="LiveId" clId="{F8242960-35F4-425C-A2F1-3C19E623D760}" dt="2021-09-03T02:05:03.710" v="4484" actId="1076"/>
          <ac:picMkLst>
            <pc:docMk/>
            <pc:sldMk cId="1034923793" sldId="409"/>
            <ac:picMk id="12" creationId="{A660C6E3-5500-4613-87F8-D50912486E9D}"/>
          </ac:picMkLst>
        </pc:picChg>
        <pc:picChg chg="add mod">
          <ac:chgData name="Kimberly Lopez" userId="a7bd50006547b65e" providerId="LiveId" clId="{F8242960-35F4-425C-A2F1-3C19E623D760}" dt="2021-09-03T02:05:03.710" v="4484" actId="1076"/>
          <ac:picMkLst>
            <pc:docMk/>
            <pc:sldMk cId="1034923793" sldId="409"/>
            <ac:picMk id="14" creationId="{F42D5A65-FD5B-4905-B7DC-37D395168BC3}"/>
          </ac:picMkLst>
        </pc:picChg>
        <pc:picChg chg="add mod">
          <ac:chgData name="Kimberly Lopez" userId="a7bd50006547b65e" providerId="LiveId" clId="{F8242960-35F4-425C-A2F1-3C19E623D760}" dt="2021-09-03T02:05:03.710" v="4484" actId="1076"/>
          <ac:picMkLst>
            <pc:docMk/>
            <pc:sldMk cId="1034923793" sldId="409"/>
            <ac:picMk id="16" creationId="{A2D00EF4-F518-4EBD-A67F-244558114906}"/>
          </ac:picMkLst>
        </pc:picChg>
        <pc:picChg chg="add mod">
          <ac:chgData name="Kimberly Lopez" userId="a7bd50006547b65e" providerId="LiveId" clId="{F8242960-35F4-425C-A2F1-3C19E623D760}" dt="2021-09-03T02:05:03.710" v="4484" actId="1076"/>
          <ac:picMkLst>
            <pc:docMk/>
            <pc:sldMk cId="1034923793" sldId="409"/>
            <ac:picMk id="19" creationId="{02ED92F0-E934-49A4-A9D5-5F6D53A36DC1}"/>
          </ac:picMkLst>
        </pc:picChg>
        <pc:picChg chg="add mod">
          <ac:chgData name="Kimberly Lopez" userId="a7bd50006547b65e" providerId="LiveId" clId="{F8242960-35F4-425C-A2F1-3C19E623D760}" dt="2021-09-03T02:05:03.710" v="4484" actId="1076"/>
          <ac:picMkLst>
            <pc:docMk/>
            <pc:sldMk cId="1034923793" sldId="409"/>
            <ac:picMk id="21" creationId="{92728B56-A056-407D-ADE0-D7ACCB607AA6}"/>
          </ac:picMkLst>
        </pc:picChg>
        <pc:picChg chg="add mod">
          <ac:chgData name="Kimberly Lopez" userId="a7bd50006547b65e" providerId="LiveId" clId="{F8242960-35F4-425C-A2F1-3C19E623D760}" dt="2021-09-03T02:05:20.261" v="4489" actId="1076"/>
          <ac:picMkLst>
            <pc:docMk/>
            <pc:sldMk cId="1034923793" sldId="409"/>
            <ac:picMk id="24" creationId="{9061CE1C-FB85-4EAB-9993-B582F4979AFE}"/>
          </ac:picMkLst>
        </pc:picChg>
      </pc:sldChg>
      <pc:sldChg chg="addSp delSp modSp add mod">
        <pc:chgData name="Kimberly Lopez" userId="a7bd50006547b65e" providerId="LiveId" clId="{F8242960-35F4-425C-A2F1-3C19E623D760}" dt="2021-09-03T02:18:39.517" v="4926"/>
        <pc:sldMkLst>
          <pc:docMk/>
          <pc:sldMk cId="2612633448" sldId="410"/>
        </pc:sldMkLst>
        <pc:spChg chg="mod">
          <ac:chgData name="Kimberly Lopez" userId="a7bd50006547b65e" providerId="LiveId" clId="{F8242960-35F4-425C-A2F1-3C19E623D760}" dt="2021-09-03T02:12:11.791" v="4639" actId="115"/>
          <ac:spMkLst>
            <pc:docMk/>
            <pc:sldMk cId="2612633448" sldId="410"/>
            <ac:spMk id="3" creationId="{65315FCB-0039-EF4F-AFE0-33905D91929E}"/>
          </ac:spMkLst>
        </pc:spChg>
        <pc:spChg chg="mod">
          <ac:chgData name="Kimberly Lopez" userId="a7bd50006547b65e" providerId="LiveId" clId="{F8242960-35F4-425C-A2F1-3C19E623D760}" dt="2021-09-02T04:18:32.860" v="3398" actId="20577"/>
          <ac:spMkLst>
            <pc:docMk/>
            <pc:sldMk cId="2612633448" sldId="410"/>
            <ac:spMk id="4" creationId="{E39C94A8-6B21-459C-9737-953C7F34B6F6}"/>
          </ac:spMkLst>
        </pc:spChg>
        <pc:spChg chg="mod">
          <ac:chgData name="Kimberly Lopez" userId="a7bd50006547b65e" providerId="LiveId" clId="{F8242960-35F4-425C-A2F1-3C19E623D760}" dt="2021-09-03T02:15:18.056" v="4908" actId="20577"/>
          <ac:spMkLst>
            <pc:docMk/>
            <pc:sldMk cId="2612633448" sldId="410"/>
            <ac:spMk id="6" creationId="{9475AB01-221F-4BEF-B92E-B11B42692E48}"/>
          </ac:spMkLst>
        </pc:spChg>
        <pc:spChg chg="mod">
          <ac:chgData name="Kimberly Lopez" userId="a7bd50006547b65e" providerId="LiveId" clId="{F8242960-35F4-425C-A2F1-3C19E623D760}" dt="2021-09-02T04:18:20.224" v="3373" actId="20577"/>
          <ac:spMkLst>
            <pc:docMk/>
            <pc:sldMk cId="2612633448" sldId="410"/>
            <ac:spMk id="17" creationId="{F0150DF7-4A8B-444C-8CA1-24A9B9191B80}"/>
          </ac:spMkLst>
        </pc:spChg>
        <pc:spChg chg="add del mod">
          <ac:chgData name="Kimberly Lopez" userId="a7bd50006547b65e" providerId="LiveId" clId="{F8242960-35F4-425C-A2F1-3C19E623D760}" dt="2021-09-03T02:18:39.517" v="4926"/>
          <ac:spMkLst>
            <pc:docMk/>
            <pc:sldMk cId="2612633448" sldId="410"/>
            <ac:spMk id="18" creationId="{4F8E0119-F080-455B-9104-164550F60103}"/>
          </ac:spMkLst>
        </pc:spChg>
        <pc:picChg chg="add mod">
          <ac:chgData name="Kimberly Lopez" userId="a7bd50006547b65e" providerId="LiveId" clId="{F8242960-35F4-425C-A2F1-3C19E623D760}" dt="2021-09-03T02:12:14.310" v="4640" actId="1076"/>
          <ac:picMkLst>
            <pc:docMk/>
            <pc:sldMk cId="2612633448" sldId="410"/>
            <ac:picMk id="5" creationId="{F39805E7-BD73-4ADE-BD3D-0166F3855181}"/>
          </ac:picMkLst>
        </pc:picChg>
        <pc:picChg chg="add mod">
          <ac:chgData name="Kimberly Lopez" userId="a7bd50006547b65e" providerId="LiveId" clId="{F8242960-35F4-425C-A2F1-3C19E623D760}" dt="2021-09-03T02:15:33.554" v="4911" actId="1076"/>
          <ac:picMkLst>
            <pc:docMk/>
            <pc:sldMk cId="2612633448" sldId="410"/>
            <ac:picMk id="8" creationId="{FC062003-EB41-4F91-8B12-891550B9E376}"/>
          </ac:picMkLst>
        </pc:picChg>
        <pc:picChg chg="add mod">
          <ac:chgData name="Kimberly Lopez" userId="a7bd50006547b65e" providerId="LiveId" clId="{F8242960-35F4-425C-A2F1-3C19E623D760}" dt="2021-09-03T02:17:50.009" v="4921" actId="1076"/>
          <ac:picMkLst>
            <pc:docMk/>
            <pc:sldMk cId="2612633448" sldId="410"/>
            <ac:picMk id="10" creationId="{07B3E26D-E601-4C1A-96F3-3408B503545F}"/>
          </ac:picMkLst>
        </pc:picChg>
        <pc:picChg chg="add mod">
          <ac:chgData name="Kimberly Lopez" userId="a7bd50006547b65e" providerId="LiveId" clId="{F8242960-35F4-425C-A2F1-3C19E623D760}" dt="2021-09-03T02:17:46.695" v="4919" actId="1076"/>
          <ac:picMkLst>
            <pc:docMk/>
            <pc:sldMk cId="2612633448" sldId="410"/>
            <ac:picMk id="12" creationId="{DE1EA018-7FC3-4E4E-BF03-CF45D3E59471}"/>
          </ac:picMkLst>
        </pc:picChg>
        <pc:picChg chg="add mod">
          <ac:chgData name="Kimberly Lopez" userId="a7bd50006547b65e" providerId="LiveId" clId="{F8242960-35F4-425C-A2F1-3C19E623D760}" dt="2021-09-03T02:18:25.161" v="4924" actId="1076"/>
          <ac:picMkLst>
            <pc:docMk/>
            <pc:sldMk cId="2612633448" sldId="410"/>
            <ac:picMk id="14" creationId="{C3E394D2-7B82-4BED-B7B7-FFDAA3BA3A35}"/>
          </ac:picMkLst>
        </pc:picChg>
      </pc:sldChg>
      <pc:sldChg chg="addSp delSp modSp add mod">
        <pc:chgData name="Kimberly Lopez" userId="a7bd50006547b65e" providerId="LiveId" clId="{F8242960-35F4-425C-A2F1-3C19E623D760}" dt="2021-09-03T03:42:20.600" v="5446" actId="1076"/>
        <pc:sldMkLst>
          <pc:docMk/>
          <pc:sldMk cId="3551427027" sldId="411"/>
        </pc:sldMkLst>
        <pc:spChg chg="mod">
          <ac:chgData name="Kimberly Lopez" userId="a7bd50006547b65e" providerId="LiveId" clId="{F8242960-35F4-425C-A2F1-3C19E623D760}" dt="2021-09-03T03:33:22.691" v="5077" actId="313"/>
          <ac:spMkLst>
            <pc:docMk/>
            <pc:sldMk cId="3551427027" sldId="411"/>
            <ac:spMk id="3" creationId="{65315FCB-0039-EF4F-AFE0-33905D91929E}"/>
          </ac:spMkLst>
        </pc:spChg>
        <pc:spChg chg="mod">
          <ac:chgData name="Kimberly Lopez" userId="a7bd50006547b65e" providerId="LiveId" clId="{F8242960-35F4-425C-A2F1-3C19E623D760}" dt="2021-09-03T02:19:34.899" v="4981" actId="20577"/>
          <ac:spMkLst>
            <pc:docMk/>
            <pc:sldMk cId="3551427027" sldId="411"/>
            <ac:spMk id="4" creationId="{E39C94A8-6B21-459C-9737-953C7F34B6F6}"/>
          </ac:spMkLst>
        </pc:spChg>
        <pc:spChg chg="mod">
          <ac:chgData name="Kimberly Lopez" userId="a7bd50006547b65e" providerId="LiveId" clId="{F8242960-35F4-425C-A2F1-3C19E623D760}" dt="2021-09-03T03:41:59.949" v="5439" actId="5793"/>
          <ac:spMkLst>
            <pc:docMk/>
            <pc:sldMk cId="3551427027" sldId="411"/>
            <ac:spMk id="6" creationId="{9475AB01-221F-4BEF-B92E-B11B42692E48}"/>
          </ac:spMkLst>
        </pc:spChg>
        <pc:spChg chg="mod">
          <ac:chgData name="Kimberly Lopez" userId="a7bd50006547b65e" providerId="LiveId" clId="{F8242960-35F4-425C-A2F1-3C19E623D760}" dt="2021-09-03T02:19:21.214" v="4968" actId="20577"/>
          <ac:spMkLst>
            <pc:docMk/>
            <pc:sldMk cId="3551427027" sldId="411"/>
            <ac:spMk id="17" creationId="{F0150DF7-4A8B-444C-8CA1-24A9B9191B80}"/>
          </ac:spMkLst>
        </pc:spChg>
        <pc:picChg chg="del">
          <ac:chgData name="Kimberly Lopez" userId="a7bd50006547b65e" providerId="LiveId" clId="{F8242960-35F4-425C-A2F1-3C19E623D760}" dt="2021-09-03T02:18:53.013" v="4928" actId="478"/>
          <ac:picMkLst>
            <pc:docMk/>
            <pc:sldMk cId="3551427027" sldId="411"/>
            <ac:picMk id="5" creationId="{F39805E7-BD73-4ADE-BD3D-0166F3855181}"/>
          </ac:picMkLst>
        </pc:picChg>
        <pc:picChg chg="add mod">
          <ac:chgData name="Kimberly Lopez" userId="a7bd50006547b65e" providerId="LiveId" clId="{F8242960-35F4-425C-A2F1-3C19E623D760}" dt="2021-09-03T03:33:50.136" v="5080" actId="1076"/>
          <ac:picMkLst>
            <pc:docMk/>
            <pc:sldMk cId="3551427027" sldId="411"/>
            <ac:picMk id="7" creationId="{769C5261-C6A2-4FF1-88F6-CDFF4F6A531C}"/>
          </ac:picMkLst>
        </pc:picChg>
        <pc:picChg chg="del">
          <ac:chgData name="Kimberly Lopez" userId="a7bd50006547b65e" providerId="LiveId" clId="{F8242960-35F4-425C-A2F1-3C19E623D760}" dt="2021-09-03T02:18:55.165" v="4932" actId="478"/>
          <ac:picMkLst>
            <pc:docMk/>
            <pc:sldMk cId="3551427027" sldId="411"/>
            <ac:picMk id="8" creationId="{FC062003-EB41-4F91-8B12-891550B9E376}"/>
          </ac:picMkLst>
        </pc:picChg>
        <pc:picChg chg="del">
          <ac:chgData name="Kimberly Lopez" userId="a7bd50006547b65e" providerId="LiveId" clId="{F8242960-35F4-425C-A2F1-3C19E623D760}" dt="2021-09-03T02:18:54.390" v="4930" actId="478"/>
          <ac:picMkLst>
            <pc:docMk/>
            <pc:sldMk cId="3551427027" sldId="411"/>
            <ac:picMk id="10" creationId="{07B3E26D-E601-4C1A-96F3-3408B503545F}"/>
          </ac:picMkLst>
        </pc:picChg>
        <pc:picChg chg="add mod">
          <ac:chgData name="Kimberly Lopez" userId="a7bd50006547b65e" providerId="LiveId" clId="{F8242960-35F4-425C-A2F1-3C19E623D760}" dt="2021-09-03T03:34:08.926" v="5084" actId="14100"/>
          <ac:picMkLst>
            <pc:docMk/>
            <pc:sldMk cId="3551427027" sldId="411"/>
            <ac:picMk id="11" creationId="{5A3A4188-5EAB-460F-8EB5-1F52187EDEF6}"/>
          </ac:picMkLst>
        </pc:picChg>
        <pc:picChg chg="del">
          <ac:chgData name="Kimberly Lopez" userId="a7bd50006547b65e" providerId="LiveId" clId="{F8242960-35F4-425C-A2F1-3C19E623D760}" dt="2021-09-03T02:18:53.856" v="4929" actId="478"/>
          <ac:picMkLst>
            <pc:docMk/>
            <pc:sldMk cId="3551427027" sldId="411"/>
            <ac:picMk id="12" creationId="{DE1EA018-7FC3-4E4E-BF03-CF45D3E59471}"/>
          </ac:picMkLst>
        </pc:picChg>
        <pc:picChg chg="del">
          <ac:chgData name="Kimberly Lopez" userId="a7bd50006547b65e" providerId="LiveId" clId="{F8242960-35F4-425C-A2F1-3C19E623D760}" dt="2021-09-03T02:18:54.762" v="4931" actId="478"/>
          <ac:picMkLst>
            <pc:docMk/>
            <pc:sldMk cId="3551427027" sldId="411"/>
            <ac:picMk id="14" creationId="{C3E394D2-7B82-4BED-B7B7-FFDAA3BA3A35}"/>
          </ac:picMkLst>
        </pc:picChg>
        <pc:picChg chg="add mod">
          <ac:chgData name="Kimberly Lopez" userId="a7bd50006547b65e" providerId="LiveId" clId="{F8242960-35F4-425C-A2F1-3C19E623D760}" dt="2021-09-03T03:36:05.398" v="5089" actId="1076"/>
          <ac:picMkLst>
            <pc:docMk/>
            <pc:sldMk cId="3551427027" sldId="411"/>
            <ac:picMk id="15" creationId="{660C7AD2-39A2-4144-BCB9-22DF70FF3907}"/>
          </ac:picMkLst>
        </pc:picChg>
        <pc:picChg chg="add mod">
          <ac:chgData name="Kimberly Lopez" userId="a7bd50006547b65e" providerId="LiveId" clId="{F8242960-35F4-425C-A2F1-3C19E623D760}" dt="2021-09-03T03:42:20.600" v="5446" actId="1076"/>
          <ac:picMkLst>
            <pc:docMk/>
            <pc:sldMk cId="3551427027" sldId="411"/>
            <ac:picMk id="18" creationId="{EFB6316A-42FC-4E4C-B64F-4851D2B042CE}"/>
          </ac:picMkLst>
        </pc:picChg>
      </pc:sldChg>
      <pc:sldChg chg="addSp delSp modSp new del mod modClrScheme chgLayout">
        <pc:chgData name="Kimberly Lopez" userId="a7bd50006547b65e" providerId="LiveId" clId="{F8242960-35F4-425C-A2F1-3C19E623D760}" dt="2021-09-03T03:45:15.830" v="5461" actId="47"/>
        <pc:sldMkLst>
          <pc:docMk/>
          <pc:sldMk cId="889047258" sldId="412"/>
        </pc:sldMkLst>
        <pc:spChg chg="del mod ord">
          <ac:chgData name="Kimberly Lopez" userId="a7bd50006547b65e" providerId="LiveId" clId="{F8242960-35F4-425C-A2F1-3C19E623D760}" dt="2021-09-03T03:44:24.087" v="5448" actId="700"/>
          <ac:spMkLst>
            <pc:docMk/>
            <pc:sldMk cId="889047258" sldId="412"/>
            <ac:spMk id="2" creationId="{972C1D3D-CB69-416B-9557-E91A8DA761FD}"/>
          </ac:spMkLst>
        </pc:spChg>
        <pc:spChg chg="del mod ord">
          <ac:chgData name="Kimberly Lopez" userId="a7bd50006547b65e" providerId="LiveId" clId="{F8242960-35F4-425C-A2F1-3C19E623D760}" dt="2021-09-03T03:44:24.087" v="5448" actId="700"/>
          <ac:spMkLst>
            <pc:docMk/>
            <pc:sldMk cId="889047258" sldId="412"/>
            <ac:spMk id="3" creationId="{30B63A92-7B66-45A8-BEB4-1BC8F48EB4E4}"/>
          </ac:spMkLst>
        </pc:spChg>
        <pc:spChg chg="add del mod ord">
          <ac:chgData name="Kimberly Lopez" userId="a7bd50006547b65e" providerId="LiveId" clId="{F8242960-35F4-425C-A2F1-3C19E623D760}" dt="2021-09-03T03:44:54.653" v="5451" actId="700"/>
          <ac:spMkLst>
            <pc:docMk/>
            <pc:sldMk cId="889047258" sldId="412"/>
            <ac:spMk id="4" creationId="{BC600543-D516-4559-8ED3-8F457BDFEE2F}"/>
          </ac:spMkLst>
        </pc:spChg>
        <pc:spChg chg="add del mod ord">
          <ac:chgData name="Kimberly Lopez" userId="a7bd50006547b65e" providerId="LiveId" clId="{F8242960-35F4-425C-A2F1-3C19E623D760}" dt="2021-09-03T03:44:54.653" v="5451" actId="700"/>
          <ac:spMkLst>
            <pc:docMk/>
            <pc:sldMk cId="889047258" sldId="412"/>
            <ac:spMk id="5" creationId="{EC353608-051D-41CD-A80B-6CE424710C12}"/>
          </ac:spMkLst>
        </pc:spChg>
        <pc:spChg chg="add del mod ord">
          <ac:chgData name="Kimberly Lopez" userId="a7bd50006547b65e" providerId="LiveId" clId="{F8242960-35F4-425C-A2F1-3C19E623D760}" dt="2021-09-03T03:44:54.653" v="5451" actId="700"/>
          <ac:spMkLst>
            <pc:docMk/>
            <pc:sldMk cId="889047258" sldId="412"/>
            <ac:spMk id="6" creationId="{710DF540-C547-4E48-A39B-1AB7595D6073}"/>
          </ac:spMkLst>
        </pc:spChg>
        <pc:spChg chg="add del mod ord">
          <ac:chgData name="Kimberly Lopez" userId="a7bd50006547b65e" providerId="LiveId" clId="{F8242960-35F4-425C-A2F1-3C19E623D760}" dt="2021-09-03T03:44:54.653" v="5451" actId="700"/>
          <ac:spMkLst>
            <pc:docMk/>
            <pc:sldMk cId="889047258" sldId="412"/>
            <ac:spMk id="7" creationId="{591B55A0-3E99-4F52-811A-A67A95C1768F}"/>
          </ac:spMkLst>
        </pc:spChg>
        <pc:spChg chg="add del mod ord">
          <ac:chgData name="Kimberly Lopez" userId="a7bd50006547b65e" providerId="LiveId" clId="{F8242960-35F4-425C-A2F1-3C19E623D760}" dt="2021-09-03T03:44:54.653" v="5451" actId="700"/>
          <ac:spMkLst>
            <pc:docMk/>
            <pc:sldMk cId="889047258" sldId="412"/>
            <ac:spMk id="8" creationId="{E3B6BEC0-18C3-46CD-88B7-CA4E64039906}"/>
          </ac:spMkLst>
        </pc:spChg>
        <pc:spChg chg="add del mod ord">
          <ac:chgData name="Kimberly Lopez" userId="a7bd50006547b65e" providerId="LiveId" clId="{F8242960-35F4-425C-A2F1-3C19E623D760}" dt="2021-09-03T03:44:54.653" v="5451" actId="700"/>
          <ac:spMkLst>
            <pc:docMk/>
            <pc:sldMk cId="889047258" sldId="412"/>
            <ac:spMk id="9" creationId="{E0E9D4F6-B0E1-421A-B424-1CBC13C3AB34}"/>
          </ac:spMkLst>
        </pc:spChg>
        <pc:spChg chg="add mod ord">
          <ac:chgData name="Kimberly Lopez" userId="a7bd50006547b65e" providerId="LiveId" clId="{F8242960-35F4-425C-A2F1-3C19E623D760}" dt="2021-09-03T03:44:54.653" v="5451" actId="700"/>
          <ac:spMkLst>
            <pc:docMk/>
            <pc:sldMk cId="889047258" sldId="412"/>
            <ac:spMk id="10" creationId="{D09AE016-4DE4-436D-A8B7-D7BD13DCB65E}"/>
          </ac:spMkLst>
        </pc:spChg>
        <pc:spChg chg="add del mod ord">
          <ac:chgData name="Kimberly Lopez" userId="a7bd50006547b65e" providerId="LiveId" clId="{F8242960-35F4-425C-A2F1-3C19E623D760}" dt="2021-09-03T03:44:59.441" v="5453" actId="478"/>
          <ac:spMkLst>
            <pc:docMk/>
            <pc:sldMk cId="889047258" sldId="412"/>
            <ac:spMk id="11" creationId="{C5BBBED3-B96B-4E49-A131-A46DF02BBC7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9187EA2-1E2C-415D-8869-17DF6A7282D3}" type="datetime1">
              <a:rPr lang="es-ES" smtClean="0"/>
              <a:t>12/09/2021</a:t>
            </a:fld>
            <a:endParaRPr lang="es-ES"/>
          </a:p>
        </p:txBody>
      </p:sp>
      <p:sp>
        <p:nvSpPr>
          <p:cNvPr id="4" name="Marcador de pie de página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B28A1AC-D174-D44D-BB31-612041F19AA1}" type="slidenum">
              <a:rPr lang="es-ES" smtClean="0"/>
              <a:t>‹Nº›</a:t>
            </a:fld>
            <a:endParaRPr lang="es-ES"/>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BFD43E-1502-4DDE-BF78-C419D6C58C54}" type="datetime1">
              <a:rPr lang="es-ES" noProof="0" smtClean="0"/>
              <a:t>12/09/2021</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noProof="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noProof="0"/>
              <a:t>Haga clic para modificar los estilos de texto del patrón</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noProof="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01A229-1AC0-4CE4-B6C0-BBFD00CF881E}" type="slidenum">
              <a:rPr lang="es-ES" noProof="0" smtClean="0"/>
              <a:t>‹Nº›</a:t>
            </a:fld>
            <a:endParaRPr lang="es-ES" noProof="0"/>
          </a:p>
        </p:txBody>
      </p:sp>
    </p:spTree>
    <p:extLst>
      <p:ext uri="{BB962C8B-B14F-4D97-AF65-F5344CB8AC3E}">
        <p14:creationId xmlns:p14="http://schemas.microsoft.com/office/powerpoint/2010/main" val="385671971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9601A229-1AC0-4CE4-B6C0-BBFD00CF881E}" type="slidenum">
              <a:rPr lang="es-ES" smtClean="0"/>
              <a:t>1</a:t>
            </a:fld>
            <a:endParaRPr lang="es-ES"/>
          </a:p>
        </p:txBody>
      </p:sp>
    </p:spTree>
    <p:extLst>
      <p:ext uri="{BB962C8B-B14F-4D97-AF65-F5344CB8AC3E}">
        <p14:creationId xmlns:p14="http://schemas.microsoft.com/office/powerpoint/2010/main" val="18494775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9601A229-1AC0-4CE4-B6C0-BBFD00CF881E}" type="slidenum">
              <a:rPr lang="es-ES" smtClean="0"/>
              <a:t>10</a:t>
            </a:fld>
            <a:endParaRPr lang="es-ES"/>
          </a:p>
        </p:txBody>
      </p:sp>
    </p:spTree>
    <p:extLst>
      <p:ext uri="{BB962C8B-B14F-4D97-AF65-F5344CB8AC3E}">
        <p14:creationId xmlns:p14="http://schemas.microsoft.com/office/powerpoint/2010/main" val="4085834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9601A229-1AC0-4CE4-B6C0-BBFD00CF881E}" type="slidenum">
              <a:rPr lang="es-ES" smtClean="0"/>
              <a:t>11</a:t>
            </a:fld>
            <a:endParaRPr lang="es-ES"/>
          </a:p>
        </p:txBody>
      </p:sp>
    </p:spTree>
    <p:extLst>
      <p:ext uri="{BB962C8B-B14F-4D97-AF65-F5344CB8AC3E}">
        <p14:creationId xmlns:p14="http://schemas.microsoft.com/office/powerpoint/2010/main" val="19587669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9601A229-1AC0-4CE4-B6C0-BBFD00CF881E}" type="slidenum">
              <a:rPr lang="es-ES" smtClean="0"/>
              <a:t>12</a:t>
            </a:fld>
            <a:endParaRPr lang="es-ES"/>
          </a:p>
        </p:txBody>
      </p:sp>
    </p:spTree>
    <p:extLst>
      <p:ext uri="{BB962C8B-B14F-4D97-AF65-F5344CB8AC3E}">
        <p14:creationId xmlns:p14="http://schemas.microsoft.com/office/powerpoint/2010/main" val="3136224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9601A229-1AC0-4CE4-B6C0-BBFD00CF881E}" type="slidenum">
              <a:rPr lang="es-ES" smtClean="0"/>
              <a:t>13</a:t>
            </a:fld>
            <a:endParaRPr lang="es-ES"/>
          </a:p>
        </p:txBody>
      </p:sp>
    </p:spTree>
    <p:extLst>
      <p:ext uri="{BB962C8B-B14F-4D97-AF65-F5344CB8AC3E}">
        <p14:creationId xmlns:p14="http://schemas.microsoft.com/office/powerpoint/2010/main" val="373247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9601A229-1AC0-4CE4-B6C0-BBFD00CF881E}" type="slidenum">
              <a:rPr lang="es-ES" smtClean="0"/>
              <a:t>14</a:t>
            </a:fld>
            <a:endParaRPr lang="es-ES"/>
          </a:p>
        </p:txBody>
      </p:sp>
    </p:spTree>
    <p:extLst>
      <p:ext uri="{BB962C8B-B14F-4D97-AF65-F5344CB8AC3E}">
        <p14:creationId xmlns:p14="http://schemas.microsoft.com/office/powerpoint/2010/main" val="531960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9601A229-1AC0-4CE4-B6C0-BBFD00CF881E}" type="slidenum">
              <a:rPr lang="es-ES" smtClean="0"/>
              <a:t>15</a:t>
            </a:fld>
            <a:endParaRPr lang="es-ES"/>
          </a:p>
        </p:txBody>
      </p:sp>
    </p:spTree>
    <p:extLst>
      <p:ext uri="{BB962C8B-B14F-4D97-AF65-F5344CB8AC3E}">
        <p14:creationId xmlns:p14="http://schemas.microsoft.com/office/powerpoint/2010/main" val="400914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9601A229-1AC0-4CE4-B6C0-BBFD00CF881E}" type="slidenum">
              <a:rPr lang="es-ES" smtClean="0"/>
              <a:t>16</a:t>
            </a:fld>
            <a:endParaRPr lang="es-ES"/>
          </a:p>
        </p:txBody>
      </p:sp>
    </p:spTree>
    <p:extLst>
      <p:ext uri="{BB962C8B-B14F-4D97-AF65-F5344CB8AC3E}">
        <p14:creationId xmlns:p14="http://schemas.microsoft.com/office/powerpoint/2010/main" val="4052422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9601A229-1AC0-4CE4-B6C0-BBFD00CF881E}" type="slidenum">
              <a:rPr lang="es-ES" smtClean="0"/>
              <a:t>17</a:t>
            </a:fld>
            <a:endParaRPr lang="es-ES"/>
          </a:p>
        </p:txBody>
      </p:sp>
    </p:spTree>
    <p:extLst>
      <p:ext uri="{BB962C8B-B14F-4D97-AF65-F5344CB8AC3E}">
        <p14:creationId xmlns:p14="http://schemas.microsoft.com/office/powerpoint/2010/main" val="1779269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9601A229-1AC0-4CE4-B6C0-BBFD00CF881E}" type="slidenum">
              <a:rPr lang="es-ES" smtClean="0"/>
              <a:t>2</a:t>
            </a:fld>
            <a:endParaRPr lang="es-ES"/>
          </a:p>
        </p:txBody>
      </p:sp>
    </p:spTree>
    <p:extLst>
      <p:ext uri="{BB962C8B-B14F-4D97-AF65-F5344CB8AC3E}">
        <p14:creationId xmlns:p14="http://schemas.microsoft.com/office/powerpoint/2010/main" val="2744570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9601A229-1AC0-4CE4-B6C0-BBFD00CF881E}" type="slidenum">
              <a:rPr lang="es-ES" smtClean="0"/>
              <a:t>3</a:t>
            </a:fld>
            <a:endParaRPr lang="es-ES"/>
          </a:p>
        </p:txBody>
      </p:sp>
    </p:spTree>
    <p:extLst>
      <p:ext uri="{BB962C8B-B14F-4D97-AF65-F5344CB8AC3E}">
        <p14:creationId xmlns:p14="http://schemas.microsoft.com/office/powerpoint/2010/main" val="1548249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9601A229-1AC0-4CE4-B6C0-BBFD00CF881E}" type="slidenum">
              <a:rPr lang="es-ES" smtClean="0"/>
              <a:t>4</a:t>
            </a:fld>
            <a:endParaRPr lang="es-ES"/>
          </a:p>
        </p:txBody>
      </p:sp>
    </p:spTree>
    <p:extLst>
      <p:ext uri="{BB962C8B-B14F-4D97-AF65-F5344CB8AC3E}">
        <p14:creationId xmlns:p14="http://schemas.microsoft.com/office/powerpoint/2010/main" val="4207209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9601A229-1AC0-4CE4-B6C0-BBFD00CF881E}" type="slidenum">
              <a:rPr lang="es-ES" smtClean="0"/>
              <a:t>5</a:t>
            </a:fld>
            <a:endParaRPr lang="es-ES"/>
          </a:p>
        </p:txBody>
      </p:sp>
    </p:spTree>
    <p:extLst>
      <p:ext uri="{BB962C8B-B14F-4D97-AF65-F5344CB8AC3E}">
        <p14:creationId xmlns:p14="http://schemas.microsoft.com/office/powerpoint/2010/main" val="30786806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9601A229-1AC0-4CE4-B6C0-BBFD00CF881E}" type="slidenum">
              <a:rPr lang="es-ES" smtClean="0"/>
              <a:t>6</a:t>
            </a:fld>
            <a:endParaRPr lang="es-ES"/>
          </a:p>
        </p:txBody>
      </p:sp>
    </p:spTree>
    <p:extLst>
      <p:ext uri="{BB962C8B-B14F-4D97-AF65-F5344CB8AC3E}">
        <p14:creationId xmlns:p14="http://schemas.microsoft.com/office/powerpoint/2010/main" val="1733382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9601A229-1AC0-4CE4-B6C0-BBFD00CF881E}" type="slidenum">
              <a:rPr lang="es-ES" smtClean="0"/>
              <a:t>7</a:t>
            </a:fld>
            <a:endParaRPr lang="es-ES"/>
          </a:p>
        </p:txBody>
      </p:sp>
    </p:spTree>
    <p:extLst>
      <p:ext uri="{BB962C8B-B14F-4D97-AF65-F5344CB8AC3E}">
        <p14:creationId xmlns:p14="http://schemas.microsoft.com/office/powerpoint/2010/main" val="3296879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9601A229-1AC0-4CE4-B6C0-BBFD00CF881E}" type="slidenum">
              <a:rPr lang="es-ES" smtClean="0"/>
              <a:t>8</a:t>
            </a:fld>
            <a:endParaRPr lang="es-ES"/>
          </a:p>
        </p:txBody>
      </p:sp>
    </p:spTree>
    <p:extLst>
      <p:ext uri="{BB962C8B-B14F-4D97-AF65-F5344CB8AC3E}">
        <p14:creationId xmlns:p14="http://schemas.microsoft.com/office/powerpoint/2010/main" val="2430388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9601A229-1AC0-4CE4-B6C0-BBFD00CF881E}" type="slidenum">
              <a:rPr lang="es-ES" smtClean="0"/>
              <a:t>9</a:t>
            </a:fld>
            <a:endParaRPr lang="es-ES"/>
          </a:p>
        </p:txBody>
      </p:sp>
    </p:spTree>
    <p:extLst>
      <p:ext uri="{BB962C8B-B14F-4D97-AF65-F5344CB8AC3E}">
        <p14:creationId xmlns:p14="http://schemas.microsoft.com/office/powerpoint/2010/main" val="2974486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ítulo de la presentación_2">
    <p:spTree>
      <p:nvGrpSpPr>
        <p:cNvPr id="1" name=""/>
        <p:cNvGrpSpPr/>
        <p:nvPr/>
      </p:nvGrpSpPr>
      <p:grpSpPr>
        <a:xfrm>
          <a:off x="0" y="0"/>
          <a:ext cx="0" cy="0"/>
          <a:chOff x="0" y="0"/>
          <a:chExt cx="0" cy="0"/>
        </a:xfrm>
      </p:grpSpPr>
      <p:sp>
        <p:nvSpPr>
          <p:cNvPr id="6" name="Marcador de posición de imagen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es-ES" noProof="0"/>
              <a:t>Haga clic en el icono para agregar una imagen</a:t>
            </a:r>
          </a:p>
        </p:txBody>
      </p:sp>
      <p:sp>
        <p:nvSpPr>
          <p:cNvPr id="4" name="Marcador de texto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rtlCol="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El subtítulo va aquí</a:t>
            </a:r>
          </a:p>
        </p:txBody>
      </p:sp>
      <p:sp>
        <p:nvSpPr>
          <p:cNvPr id="5" name="Título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rtlCol="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pPr rtl="0"/>
            <a:r>
              <a:rPr lang="es-ES" noProof="0"/>
              <a:t>Haga clic para modificar el estilo de título del patrón</a:t>
            </a:r>
          </a:p>
        </p:txBody>
      </p:sp>
      <p:cxnSp>
        <p:nvCxnSpPr>
          <p:cNvPr id="7" name="Conector recto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apositiva divisora_2">
    <p:spTree>
      <p:nvGrpSpPr>
        <p:cNvPr id="1" name=""/>
        <p:cNvGrpSpPr/>
        <p:nvPr/>
      </p:nvGrpSpPr>
      <p:grpSpPr>
        <a:xfrm>
          <a:off x="0" y="0"/>
          <a:ext cx="0" cy="0"/>
          <a:chOff x="0" y="0"/>
          <a:chExt cx="0" cy="0"/>
        </a:xfrm>
      </p:grpSpPr>
      <p:sp>
        <p:nvSpPr>
          <p:cNvPr id="6" name="Marcador de posición de imagen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es-ES" noProof="0"/>
              <a:t>Haga clic en el icono para agregar una imagen</a:t>
            </a:r>
          </a:p>
        </p:txBody>
      </p:sp>
      <p:sp>
        <p:nvSpPr>
          <p:cNvPr id="10" name="Marcador de texto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rtlCol="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El subtítulo va aquí</a:t>
            </a:r>
          </a:p>
        </p:txBody>
      </p:sp>
      <p:sp>
        <p:nvSpPr>
          <p:cNvPr id="11" name="Título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rtlCol="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pPr rtl="0"/>
            <a:r>
              <a:rPr lang="es-ES" noProof="0"/>
              <a:t>Haga clic para modificar el estilo de título del patrón</a:t>
            </a:r>
          </a:p>
        </p:txBody>
      </p:sp>
      <p:cxnSp>
        <p:nvCxnSpPr>
          <p:cNvPr id="12" name="Conector recto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apositiva divisoria_3">
    <p:spTree>
      <p:nvGrpSpPr>
        <p:cNvPr id="1" name=""/>
        <p:cNvGrpSpPr/>
        <p:nvPr/>
      </p:nvGrpSpPr>
      <p:grpSpPr>
        <a:xfrm>
          <a:off x="0" y="0"/>
          <a:ext cx="0" cy="0"/>
          <a:chOff x="0" y="0"/>
          <a:chExt cx="0" cy="0"/>
        </a:xfrm>
      </p:grpSpPr>
      <p:sp>
        <p:nvSpPr>
          <p:cNvPr id="6" name="Marcador de posición de imagen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es-ES" noProof="0"/>
              <a:t>Haga clic en el icono para agregar una imagen</a:t>
            </a:r>
          </a:p>
        </p:txBody>
      </p:sp>
      <p:sp>
        <p:nvSpPr>
          <p:cNvPr id="10" name="Marcador de texto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rtlCol="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El subtítulo va aquí</a:t>
            </a:r>
          </a:p>
        </p:txBody>
      </p:sp>
      <p:sp>
        <p:nvSpPr>
          <p:cNvPr id="11" name="Título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rtlCol="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pPr rtl="0"/>
            <a:r>
              <a:rPr lang="es-ES" noProof="0"/>
              <a:t>Haga clic para modificar el estilo de título del patrón</a:t>
            </a:r>
          </a:p>
        </p:txBody>
      </p:sp>
      <p:cxnSp>
        <p:nvCxnSpPr>
          <p:cNvPr id="7" name="Conector recto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apositiva divisoria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Marcador de posición de imagen 21" descr="Mujer usando tableta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Marcador de posición de imagen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es-ES" noProof="0"/>
              <a:t>Haga clic en el icono para agregar una imagen</a:t>
            </a:r>
          </a:p>
        </p:txBody>
      </p:sp>
      <p:sp>
        <p:nvSpPr>
          <p:cNvPr id="4" name="Marcador de texto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rtlCol="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El subtítulo va aquí</a:t>
            </a:r>
          </a:p>
        </p:txBody>
      </p:sp>
      <p:sp>
        <p:nvSpPr>
          <p:cNvPr id="5" name="Título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rtlCol="0" anchor="b">
            <a:normAutofit/>
          </a:bodyPr>
          <a:lstStyle>
            <a:lvl1pPr algn="l">
              <a:defRPr sz="4800" b="0" i="0" cap="all" baseline="0">
                <a:solidFill>
                  <a:schemeClr val="bg1"/>
                </a:solidFill>
                <a:latin typeface="Sagona ExtraLight" panose="02020303050505020204" pitchFamily="18" charset="0"/>
              </a:defRPr>
            </a:lvl1pPr>
          </a:lstStyle>
          <a:p>
            <a:pPr rtl="0"/>
            <a:r>
              <a:rPr lang="es-ES" noProof="0"/>
              <a:t>Haga clic para modificar el estilo de título del patrón</a:t>
            </a:r>
          </a:p>
        </p:txBody>
      </p:sp>
      <p:cxnSp>
        <p:nvCxnSpPr>
          <p:cNvPr id="8" name="Conector recto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positiva divisoria_5">
    <p:spTree>
      <p:nvGrpSpPr>
        <p:cNvPr id="1" name=""/>
        <p:cNvGrpSpPr/>
        <p:nvPr/>
      </p:nvGrpSpPr>
      <p:grpSpPr>
        <a:xfrm>
          <a:off x="0" y="0"/>
          <a:ext cx="0" cy="0"/>
          <a:chOff x="0" y="0"/>
          <a:chExt cx="0" cy="0"/>
        </a:xfrm>
      </p:grpSpPr>
      <p:pic>
        <p:nvPicPr>
          <p:cNvPr id="7" name="Marcador de posición de imagen 21" descr="Mujer usando tableta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Marcador de posición de imagen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es-ES" noProof="0"/>
              <a:t>Haga clic en el icono para agregar una imagen</a:t>
            </a:r>
          </a:p>
        </p:txBody>
      </p:sp>
      <p:sp>
        <p:nvSpPr>
          <p:cNvPr id="4" name="Marcador de texto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rtlCol="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El subtítulo va aquí</a:t>
            </a:r>
          </a:p>
        </p:txBody>
      </p:sp>
      <p:sp>
        <p:nvSpPr>
          <p:cNvPr id="5" name="Título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rtlCol="0" anchor="b">
            <a:normAutofit/>
          </a:bodyPr>
          <a:lstStyle>
            <a:lvl1pPr algn="l">
              <a:defRPr sz="4800" b="0" i="0" cap="all" baseline="0">
                <a:solidFill>
                  <a:schemeClr val="bg1"/>
                </a:solidFill>
                <a:latin typeface="Sagona ExtraLight" panose="02020303050505020204" pitchFamily="18" charset="0"/>
              </a:defRPr>
            </a:lvl1pPr>
          </a:lstStyle>
          <a:p>
            <a:pPr rtl="0"/>
            <a:r>
              <a:rPr lang="es-ES" noProof="0"/>
              <a:t>Haga clic para modificar el estilo de título del patrón</a:t>
            </a:r>
          </a:p>
        </p:txBody>
      </p:sp>
      <p:cxnSp>
        <p:nvCxnSpPr>
          <p:cNvPr id="9" name="Conector recto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ido con leyenda_1">
    <p:spTree>
      <p:nvGrpSpPr>
        <p:cNvPr id="1" name=""/>
        <p:cNvGrpSpPr/>
        <p:nvPr/>
      </p:nvGrpSpPr>
      <p:grpSpPr>
        <a:xfrm>
          <a:off x="0" y="0"/>
          <a:ext cx="0" cy="0"/>
          <a:chOff x="0" y="0"/>
          <a:chExt cx="0" cy="0"/>
        </a:xfrm>
      </p:grpSpPr>
      <p:sp>
        <p:nvSpPr>
          <p:cNvPr id="9" name="Marcador de posición de imagen 8"/>
          <p:cNvSpPr>
            <a:spLocks noGrp="1"/>
          </p:cNvSpPr>
          <p:nvPr>
            <p:ph type="pic" sz="quarter" idx="10"/>
          </p:nvPr>
        </p:nvSpPr>
        <p:spPr>
          <a:xfrm>
            <a:off x="1524000" y="3482977"/>
            <a:ext cx="10668000" cy="3375025"/>
          </a:xfrm>
          <a:prstGeom prst="rect">
            <a:avLst/>
          </a:prstGeom>
          <a:solidFill>
            <a:schemeClr val="accent4">
              <a:lumMod val="50000"/>
            </a:schemeClr>
          </a:solidFill>
        </p:spPr>
        <p:txBody>
          <a:bodyPr rtlCol="0"/>
          <a:lstStyle/>
          <a:p>
            <a:pPr rtl="0"/>
            <a:r>
              <a:rPr lang="es-ES" noProof="0"/>
              <a:t>Haga clic en el icono para agregar una imagen</a:t>
            </a:r>
          </a:p>
        </p:txBody>
      </p:sp>
      <p:sp>
        <p:nvSpPr>
          <p:cNvPr id="6" name="Marcador de posición de texto 2">
            <a:extLst>
              <a:ext uri="{FF2B5EF4-FFF2-40B4-BE49-F238E27FC236}">
                <a16:creationId xmlns:a16="http://schemas.microsoft.com/office/drawing/2014/main" id="{5832AA92-D0AC-8247-A360-19A5932C4E36}"/>
              </a:ext>
            </a:extLst>
          </p:cNvPr>
          <p:cNvSpPr>
            <a:spLocks noGrp="1"/>
          </p:cNvSpPr>
          <p:nvPr>
            <p:ph idx="1"/>
          </p:nvPr>
        </p:nvSpPr>
        <p:spPr>
          <a:xfrm>
            <a:off x="6338806"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8" name="Título 1">
            <a:extLst>
              <a:ext uri="{FF2B5EF4-FFF2-40B4-BE49-F238E27FC236}">
                <a16:creationId xmlns:a16="http://schemas.microsoft.com/office/drawing/2014/main" id="{E3AD9F76-09D6-0D4E-99ED-D9391C974AD2}"/>
              </a:ext>
            </a:extLst>
          </p:cNvPr>
          <p:cNvSpPr>
            <a:spLocks noGrp="1"/>
          </p:cNvSpPr>
          <p:nvPr>
            <p:ph type="ctrTitle"/>
          </p:nvPr>
        </p:nvSpPr>
        <p:spPr>
          <a:xfrm>
            <a:off x="1524000" y="339644"/>
            <a:ext cx="4179376" cy="2806512"/>
          </a:xfrm>
        </p:spPr>
        <p:txBody>
          <a:bodyPr lIns="0" rIns="0" rtlCol="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pPr rtl="0"/>
            <a:r>
              <a:rPr lang="es-ES" noProof="0"/>
              <a:t>Haga clic para modificar el estilo de título del patrón</a:t>
            </a:r>
          </a:p>
        </p:txBody>
      </p:sp>
      <p:cxnSp>
        <p:nvCxnSpPr>
          <p:cNvPr id="10" name="Conector recto 9">
            <a:extLst>
              <a:ext uri="{FF2B5EF4-FFF2-40B4-BE49-F238E27FC236}">
                <a16:creationId xmlns:a16="http://schemas.microsoft.com/office/drawing/2014/main" id="{F2E583C8-CCA8-BB4A-B8AA-4ED85B62E67F}"/>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6650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ido con leyenda_2">
    <p:spTree>
      <p:nvGrpSpPr>
        <p:cNvPr id="1" name=""/>
        <p:cNvGrpSpPr/>
        <p:nvPr/>
      </p:nvGrpSpPr>
      <p:grpSpPr>
        <a:xfrm>
          <a:off x="0" y="0"/>
          <a:ext cx="0" cy="0"/>
          <a:chOff x="0" y="0"/>
          <a:chExt cx="0" cy="0"/>
        </a:xfrm>
      </p:grpSpPr>
      <p:sp>
        <p:nvSpPr>
          <p:cNvPr id="9" name="Marcador de posición de imagen 8"/>
          <p:cNvSpPr>
            <a:spLocks noGrp="1"/>
          </p:cNvSpPr>
          <p:nvPr>
            <p:ph type="pic" sz="quarter" idx="10"/>
          </p:nvPr>
        </p:nvSpPr>
        <p:spPr>
          <a:xfrm>
            <a:off x="0" y="3482977"/>
            <a:ext cx="10668000" cy="3375025"/>
          </a:xfrm>
          <a:prstGeom prst="rect">
            <a:avLst/>
          </a:prstGeom>
          <a:solidFill>
            <a:schemeClr val="accent4">
              <a:lumMod val="50000"/>
            </a:schemeClr>
          </a:solidFill>
        </p:spPr>
        <p:txBody>
          <a:bodyPr rtlCol="0"/>
          <a:lstStyle/>
          <a:p>
            <a:pPr rtl="0"/>
            <a:r>
              <a:rPr lang="es-ES" noProof="0"/>
              <a:t>Haga clic en el icono para agregar una imagen</a:t>
            </a:r>
          </a:p>
        </p:txBody>
      </p:sp>
      <p:sp>
        <p:nvSpPr>
          <p:cNvPr id="6" name="Marcador de posición de texto 2">
            <a:extLst>
              <a:ext uri="{FF2B5EF4-FFF2-40B4-BE49-F238E27FC236}">
                <a16:creationId xmlns:a16="http://schemas.microsoft.com/office/drawing/2014/main" id="{5832AA92-D0AC-8247-A360-19A5932C4E36}"/>
              </a:ext>
            </a:extLst>
          </p:cNvPr>
          <p:cNvSpPr>
            <a:spLocks noGrp="1"/>
          </p:cNvSpPr>
          <p:nvPr>
            <p:ph idx="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8" name="Título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rtlCol="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pPr rtl="0"/>
            <a:r>
              <a:rPr lang="es-ES" noProof="0"/>
              <a:t>Haga clic para modificar el estilo de título del patrón</a:t>
            </a:r>
          </a:p>
        </p:txBody>
      </p:sp>
      <p:cxnSp>
        <p:nvCxnSpPr>
          <p:cNvPr id="11" name="Conector recto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ido con leyenda_3">
    <p:spTree>
      <p:nvGrpSpPr>
        <p:cNvPr id="1" name=""/>
        <p:cNvGrpSpPr/>
        <p:nvPr/>
      </p:nvGrpSpPr>
      <p:grpSpPr>
        <a:xfrm>
          <a:off x="0" y="0"/>
          <a:ext cx="0" cy="0"/>
          <a:chOff x="0" y="0"/>
          <a:chExt cx="0" cy="0"/>
        </a:xfrm>
      </p:grpSpPr>
      <p:sp>
        <p:nvSpPr>
          <p:cNvPr id="9" name="Marcador de posición de imagen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rtlCol="0"/>
          <a:lstStyle/>
          <a:p>
            <a:pPr rtl="0"/>
            <a:r>
              <a:rPr lang="es-ES" noProof="0"/>
              <a:t>Haga clic en el icono para agregar una imagen</a:t>
            </a:r>
          </a:p>
        </p:txBody>
      </p:sp>
      <p:cxnSp>
        <p:nvCxnSpPr>
          <p:cNvPr id="10" name="Conector recto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Marcador de texto 2">
            <a:extLst>
              <a:ext uri="{FF2B5EF4-FFF2-40B4-BE49-F238E27FC236}">
                <a16:creationId xmlns:a16="http://schemas.microsoft.com/office/drawing/2014/main" id="{8576316B-7498-2E42-9B52-88BF1C9DF40C}"/>
              </a:ext>
            </a:extLst>
          </p:cNvPr>
          <p:cNvSpPr>
            <a:spLocks noGrp="1"/>
          </p:cNvSpPr>
          <p:nvPr>
            <p:ph idx="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3" name="Título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rtlCol="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pPr rtl="0"/>
            <a:r>
              <a:rPr lang="es-ES" noProof="0"/>
              <a:t>Haga clic para modificar el estilo de título del patrón</a:t>
            </a:r>
          </a:p>
        </p:txBody>
      </p:sp>
    </p:spTree>
    <p:extLst>
      <p:ext uri="{BB962C8B-B14F-4D97-AF65-F5344CB8AC3E}">
        <p14:creationId xmlns:p14="http://schemas.microsoft.com/office/powerpoint/2010/main" val="14964562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ido con leyenda_4">
    <p:spTree>
      <p:nvGrpSpPr>
        <p:cNvPr id="1" name=""/>
        <p:cNvGrpSpPr/>
        <p:nvPr/>
      </p:nvGrpSpPr>
      <p:grpSpPr>
        <a:xfrm>
          <a:off x="0" y="0"/>
          <a:ext cx="0" cy="0"/>
          <a:chOff x="0" y="0"/>
          <a:chExt cx="0" cy="0"/>
        </a:xfrm>
      </p:grpSpPr>
      <p:sp>
        <p:nvSpPr>
          <p:cNvPr id="9" name="Marcador de posición de imagen 8"/>
          <p:cNvSpPr>
            <a:spLocks noGrp="1"/>
          </p:cNvSpPr>
          <p:nvPr>
            <p:ph type="pic" sz="quarter" idx="10"/>
          </p:nvPr>
        </p:nvSpPr>
        <p:spPr>
          <a:xfrm>
            <a:off x="0" y="3482977"/>
            <a:ext cx="12192000" cy="3375025"/>
          </a:xfrm>
          <a:prstGeom prst="rect">
            <a:avLst/>
          </a:prstGeom>
          <a:solidFill>
            <a:schemeClr val="accent4">
              <a:lumMod val="50000"/>
            </a:schemeClr>
          </a:solidFill>
        </p:spPr>
        <p:txBody>
          <a:bodyPr rtlCol="0"/>
          <a:lstStyle/>
          <a:p>
            <a:pPr rtl="0"/>
            <a:r>
              <a:rPr lang="es-ES" noProof="0"/>
              <a:t>Haga clic en el icono para agregar una imagen</a:t>
            </a:r>
          </a:p>
        </p:txBody>
      </p:sp>
      <p:cxnSp>
        <p:nvCxnSpPr>
          <p:cNvPr id="5" name="Conector recto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Marcador de texto 2">
            <a:extLst>
              <a:ext uri="{FF2B5EF4-FFF2-40B4-BE49-F238E27FC236}">
                <a16:creationId xmlns:a16="http://schemas.microsoft.com/office/drawing/2014/main" id="{5832AA92-D0AC-8247-A360-19A5932C4E36}"/>
              </a:ext>
            </a:extLst>
          </p:cNvPr>
          <p:cNvSpPr>
            <a:spLocks noGrp="1"/>
          </p:cNvSpPr>
          <p:nvPr>
            <p:ph idx="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8" name="Título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rtlCol="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pPr rtl="0"/>
            <a:r>
              <a:rPr lang="es-ES" noProof="0"/>
              <a:t>Haga clic para modificar el estilo de título del patrón</a:t>
            </a:r>
          </a:p>
        </p:txBody>
      </p:sp>
    </p:spTree>
    <p:extLst>
      <p:ext uri="{BB962C8B-B14F-4D97-AF65-F5344CB8AC3E}">
        <p14:creationId xmlns:p14="http://schemas.microsoft.com/office/powerpoint/2010/main" val="7803267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ido con leyenda_5">
    <p:spTree>
      <p:nvGrpSpPr>
        <p:cNvPr id="1" name=""/>
        <p:cNvGrpSpPr/>
        <p:nvPr/>
      </p:nvGrpSpPr>
      <p:grpSpPr>
        <a:xfrm>
          <a:off x="0" y="0"/>
          <a:ext cx="0" cy="0"/>
          <a:chOff x="0" y="0"/>
          <a:chExt cx="0" cy="0"/>
        </a:xfrm>
      </p:grpSpPr>
      <p:sp>
        <p:nvSpPr>
          <p:cNvPr id="9" name="Marcador de posición de imagen 8"/>
          <p:cNvSpPr>
            <a:spLocks noGrp="1"/>
          </p:cNvSpPr>
          <p:nvPr>
            <p:ph type="pic" sz="quarter" idx="10"/>
          </p:nvPr>
        </p:nvSpPr>
        <p:spPr>
          <a:xfrm>
            <a:off x="0" y="3482977"/>
            <a:ext cx="12192000" cy="3375025"/>
          </a:xfrm>
          <a:prstGeom prst="rect">
            <a:avLst/>
          </a:prstGeom>
          <a:solidFill>
            <a:schemeClr val="accent4">
              <a:lumMod val="50000"/>
            </a:schemeClr>
          </a:solidFill>
        </p:spPr>
        <p:txBody>
          <a:bodyPr rtlCol="0"/>
          <a:lstStyle/>
          <a:p>
            <a:pPr rtl="0"/>
            <a:r>
              <a:rPr lang="es-ES" noProof="0"/>
              <a:t>Haga clic en el icono para agregar una imagen</a:t>
            </a:r>
          </a:p>
        </p:txBody>
      </p:sp>
      <p:sp>
        <p:nvSpPr>
          <p:cNvPr id="6" name="Marcador de posición de texto 2">
            <a:extLst>
              <a:ext uri="{FF2B5EF4-FFF2-40B4-BE49-F238E27FC236}">
                <a16:creationId xmlns:a16="http://schemas.microsoft.com/office/drawing/2014/main" id="{5832AA92-D0AC-8247-A360-19A5932C4E36}"/>
              </a:ext>
            </a:extLst>
          </p:cNvPr>
          <p:cNvSpPr>
            <a:spLocks noGrp="1"/>
          </p:cNvSpPr>
          <p:nvPr>
            <p:ph idx="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8" name="Título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rtlCol="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pPr rtl="0"/>
            <a:r>
              <a:rPr lang="es-ES" noProof="0"/>
              <a:t>Haga clic para modificar el estilo de título del patrón</a:t>
            </a:r>
          </a:p>
        </p:txBody>
      </p:sp>
      <p:cxnSp>
        <p:nvCxnSpPr>
          <p:cNvPr id="15" name="Conector recto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ación_1">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3E47072A-F0E7-4A38-8730-2A654A9E5169}" type="datetime1">
              <a:rPr lang="es-ES" noProof="0" smtClean="0"/>
              <a:t>12/09/2021</a:t>
            </a:fld>
            <a:endParaRPr lang="es-ES" noProof="0"/>
          </a:p>
        </p:txBody>
      </p:sp>
      <p:sp>
        <p:nvSpPr>
          <p:cNvPr id="4" name="Marcador de pie de página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es-ES" noProof="0"/>
          </a:p>
        </p:txBody>
      </p:sp>
      <p:sp>
        <p:nvSpPr>
          <p:cNvPr id="5" name="Marcador de posición de número de diapositiva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es-ES" noProof="0" smtClean="0"/>
              <a:t>‹Nº›</a:t>
            </a:fld>
            <a:endParaRPr lang="es-ES" noProof="0"/>
          </a:p>
        </p:txBody>
      </p:sp>
      <p:sp>
        <p:nvSpPr>
          <p:cNvPr id="7" name="Título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es-ES" noProof="0"/>
              <a:t>EL TÍTULO VA AQUÍ</a:t>
            </a:r>
          </a:p>
        </p:txBody>
      </p:sp>
      <p:cxnSp>
        <p:nvCxnSpPr>
          <p:cNvPr id="13" name="Conector recto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Marcador de posición de contenido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rtlCol="0">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2" name="Marcador de posición de contenido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rtlCol="0">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4" name="Marcador de posición de texto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rtlCol="0"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5" name="Marcador de posición de texto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rtlCol="0"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Tree>
    <p:extLst>
      <p:ext uri="{BB962C8B-B14F-4D97-AF65-F5344CB8AC3E}">
        <p14:creationId xmlns:p14="http://schemas.microsoft.com/office/powerpoint/2010/main" val="3420737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de la presentación_3">
    <p:spTree>
      <p:nvGrpSpPr>
        <p:cNvPr id="1" name=""/>
        <p:cNvGrpSpPr/>
        <p:nvPr/>
      </p:nvGrpSpPr>
      <p:grpSpPr>
        <a:xfrm>
          <a:off x="0" y="0"/>
          <a:ext cx="0" cy="0"/>
          <a:chOff x="0" y="0"/>
          <a:chExt cx="0" cy="0"/>
        </a:xfrm>
      </p:grpSpPr>
      <p:sp>
        <p:nvSpPr>
          <p:cNvPr id="6" name="Marcador de posición de imagen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es-ES" noProof="0"/>
              <a:t>Haga clic en el icono para agregar una imagen</a:t>
            </a:r>
          </a:p>
        </p:txBody>
      </p:sp>
      <p:cxnSp>
        <p:nvCxnSpPr>
          <p:cNvPr id="3" name="Conector recto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Marcador de texto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rtlCol="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El subtítulo va aquí</a:t>
            </a:r>
          </a:p>
        </p:txBody>
      </p:sp>
      <p:sp>
        <p:nvSpPr>
          <p:cNvPr id="5" name="Título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rtlCol="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pPr rtl="0"/>
            <a:r>
              <a:rPr lang="es-ES" noProof="0"/>
              <a:t>Haga clic para modificar el estilo de título del patrón</a:t>
            </a:r>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ación_2">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99741A16-A630-46F1-90B3-096ECFBD8F39}" type="datetime1">
              <a:rPr lang="es-ES" noProof="0" smtClean="0"/>
              <a:t>12/09/2021</a:t>
            </a:fld>
            <a:endParaRPr lang="es-ES" noProof="0"/>
          </a:p>
        </p:txBody>
      </p:sp>
      <p:sp>
        <p:nvSpPr>
          <p:cNvPr id="4" name="Marcador de pie de página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es-ES" noProof="0"/>
          </a:p>
        </p:txBody>
      </p:sp>
      <p:sp>
        <p:nvSpPr>
          <p:cNvPr id="5" name="Marcador de posición de número de diapositiva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es-ES" noProof="0" smtClean="0"/>
              <a:t>‹Nº›</a:t>
            </a:fld>
            <a:endParaRPr lang="es-ES" noProof="0"/>
          </a:p>
        </p:txBody>
      </p:sp>
      <p:sp>
        <p:nvSpPr>
          <p:cNvPr id="7" name="Título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es-ES" noProof="0"/>
              <a:t>EL TÍTULO VA AQUÍ</a:t>
            </a:r>
          </a:p>
        </p:txBody>
      </p:sp>
      <p:cxnSp>
        <p:nvCxnSpPr>
          <p:cNvPr id="13" name="Conector recto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Marcador de posición de contenido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rtlCol="0">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2" name="Marcador de posición de contenido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rtlCol="0">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4" name="Marcador de texto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rtlCol="0"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5" name="Marcador de posición de texto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rtlCol="0"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cxnSp>
        <p:nvCxnSpPr>
          <p:cNvPr id="17" name="Conector recto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ación_3">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5F07FC88-FF43-4D70-BAF8-FA33885CC6BE}" type="datetime1">
              <a:rPr lang="es-ES" noProof="0" smtClean="0"/>
              <a:t>12/09/2021</a:t>
            </a:fld>
            <a:endParaRPr lang="es-ES" noProof="0"/>
          </a:p>
        </p:txBody>
      </p:sp>
      <p:sp>
        <p:nvSpPr>
          <p:cNvPr id="4" name="Marcador de pie de página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es-ES" noProof="0"/>
          </a:p>
        </p:txBody>
      </p:sp>
      <p:sp>
        <p:nvSpPr>
          <p:cNvPr id="5" name="Marcador de posición de número de diapositiva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es-ES" noProof="0" smtClean="0"/>
              <a:t>‹Nº›</a:t>
            </a:fld>
            <a:endParaRPr lang="es-ES" noProof="0"/>
          </a:p>
        </p:txBody>
      </p:sp>
      <p:sp>
        <p:nvSpPr>
          <p:cNvPr id="6" name="Título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es-ES" noProof="0"/>
              <a:t>EL TÍTULO VA AQUÍ</a:t>
            </a:r>
          </a:p>
        </p:txBody>
      </p:sp>
      <p:sp>
        <p:nvSpPr>
          <p:cNvPr id="8" name="Marcador de posición de contenido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rtlCol="0">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9" name="Marcador de posición de contenido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rtlCol="0">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0" name="Marcador de texto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rtlCol="0"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1" name="Marcador de posición de texto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rtlCol="0"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cxnSp>
        <p:nvCxnSpPr>
          <p:cNvPr id="13" name="Conector recto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ación_5">
    <p:spTree>
      <p:nvGrpSpPr>
        <p:cNvPr id="1" name=""/>
        <p:cNvGrpSpPr/>
        <p:nvPr/>
      </p:nvGrpSpPr>
      <p:grpSpPr>
        <a:xfrm>
          <a:off x="0" y="0"/>
          <a:ext cx="0" cy="0"/>
          <a:chOff x="0" y="0"/>
          <a:chExt cx="0" cy="0"/>
        </a:xfrm>
      </p:grpSpPr>
      <p:sp>
        <p:nvSpPr>
          <p:cNvPr id="12" name="Marcador de posición de imagen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es-ES" noProof="0"/>
              <a:t>Haga clic en el icono para agregar una imagen</a:t>
            </a:r>
          </a:p>
        </p:txBody>
      </p:sp>
      <p:cxnSp>
        <p:nvCxnSpPr>
          <p:cNvPr id="14" name="Conector recto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Marcador de fecha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EABFE48F-6FC7-48BA-94A1-49C4BA9029B8}" type="datetime1">
              <a:rPr lang="es-ES" noProof="0" smtClean="0"/>
              <a:t>12/09/2021</a:t>
            </a:fld>
            <a:endParaRPr lang="es-ES" noProof="0"/>
          </a:p>
        </p:txBody>
      </p:sp>
      <p:sp>
        <p:nvSpPr>
          <p:cNvPr id="4" name="Marcador de pie de página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es-ES" noProof="0"/>
          </a:p>
        </p:txBody>
      </p:sp>
      <p:sp>
        <p:nvSpPr>
          <p:cNvPr id="5" name="Marcador de posición de número de diapositiva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es-ES" noProof="0" smtClean="0"/>
              <a:t>‹Nº›</a:t>
            </a:fld>
            <a:endParaRPr lang="es-ES" noProof="0"/>
          </a:p>
        </p:txBody>
      </p:sp>
      <p:sp>
        <p:nvSpPr>
          <p:cNvPr id="6" name="Título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rtlCol="0" anchor="b">
            <a:noAutofit/>
          </a:bodyPr>
          <a:lstStyle>
            <a:lvl1pPr algn="l">
              <a:defRPr sz="4500" b="0" i="0" cap="all" baseline="0">
                <a:solidFill>
                  <a:schemeClr val="bg1"/>
                </a:solidFill>
                <a:latin typeface="Sagona ExtraLight" panose="02020303050505020204" pitchFamily="18" charset="0"/>
              </a:defRPr>
            </a:lvl1pPr>
          </a:lstStyle>
          <a:p>
            <a:pPr rtl="0"/>
            <a:r>
              <a:rPr lang="es-ES" noProof="0"/>
              <a:t>EL TÍTULO VA AQUÍ</a:t>
            </a:r>
          </a:p>
        </p:txBody>
      </p:sp>
      <p:sp>
        <p:nvSpPr>
          <p:cNvPr id="8" name="Marcador de posición de contenido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rtlCol="0">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9" name="Marcador de posición de contenido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rtlCol="0">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0" name="Marcador de texto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rtlCol="0"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1" name="Marcador de posición de texto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rtlCol="0"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cxnSp>
        <p:nvCxnSpPr>
          <p:cNvPr id="13" name="Conector recto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n_2">
    <p:spTree>
      <p:nvGrpSpPr>
        <p:cNvPr id="1" name=""/>
        <p:cNvGrpSpPr/>
        <p:nvPr/>
      </p:nvGrpSpPr>
      <p:grpSpPr>
        <a:xfrm>
          <a:off x="0" y="0"/>
          <a:ext cx="0" cy="0"/>
          <a:chOff x="0" y="0"/>
          <a:chExt cx="0" cy="0"/>
        </a:xfrm>
      </p:grpSpPr>
      <p:sp>
        <p:nvSpPr>
          <p:cNvPr id="6" name="Marcador de posición de imagen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es-ES" noProof="0"/>
              <a:t>Haga clic en el icono para agregar una imagen</a:t>
            </a:r>
          </a:p>
        </p:txBody>
      </p:sp>
      <p:cxnSp>
        <p:nvCxnSpPr>
          <p:cNvPr id="5" name="Conector recto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D34C5937-11C0-4E5A-867C-7AB68EA5327B}"/>
              </a:ext>
            </a:extLst>
          </p:cNvPr>
          <p:cNvSpPr>
            <a:spLocks noGrp="1"/>
          </p:cNvSpPr>
          <p:nvPr>
            <p:ph type="title"/>
          </p:nvPr>
        </p:nvSpPr>
        <p:spPr/>
        <p:txBody>
          <a:bodyPr rtlCol="0"/>
          <a:lstStyle/>
          <a:p>
            <a:pPr rtl="0"/>
            <a:r>
              <a:rPr lang="es-ES" noProof="0"/>
              <a:t>Haga clic para modificar el estilo de título del patrón</a:t>
            </a:r>
          </a:p>
        </p:txBody>
      </p:sp>
    </p:spTree>
    <p:extLst>
      <p:ext uri="{BB962C8B-B14F-4D97-AF65-F5344CB8AC3E}">
        <p14:creationId xmlns:p14="http://schemas.microsoft.com/office/powerpoint/2010/main" val="20719577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n_3">
    <p:spTree>
      <p:nvGrpSpPr>
        <p:cNvPr id="1" name=""/>
        <p:cNvGrpSpPr/>
        <p:nvPr/>
      </p:nvGrpSpPr>
      <p:grpSpPr>
        <a:xfrm>
          <a:off x="0" y="0"/>
          <a:ext cx="0" cy="0"/>
          <a:chOff x="0" y="0"/>
          <a:chExt cx="0" cy="0"/>
        </a:xfrm>
      </p:grpSpPr>
      <p:sp>
        <p:nvSpPr>
          <p:cNvPr id="6" name="Marcador de posición de imagen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es-ES" noProof="0"/>
              <a:t>Haga clic en el icono para agregar una imagen</a:t>
            </a:r>
          </a:p>
        </p:txBody>
      </p:sp>
      <p:cxnSp>
        <p:nvCxnSpPr>
          <p:cNvPr id="4" name="Conector recto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34E2D069-321B-434C-BB63-530EE51B64A8}"/>
              </a:ext>
            </a:extLst>
          </p:cNvPr>
          <p:cNvSpPr>
            <a:spLocks noGrp="1"/>
          </p:cNvSpPr>
          <p:nvPr>
            <p:ph type="title"/>
          </p:nvPr>
        </p:nvSpPr>
        <p:spPr/>
        <p:txBody>
          <a:bodyPr rtlCol="0"/>
          <a:lstStyle/>
          <a:p>
            <a:pPr rtl="0"/>
            <a:r>
              <a:rPr lang="es-ES" noProof="0"/>
              <a:t>Haga clic para modificar el estilo de título del patrón</a:t>
            </a:r>
          </a:p>
        </p:txBody>
      </p:sp>
    </p:spTree>
    <p:extLst>
      <p:ext uri="{BB962C8B-B14F-4D97-AF65-F5344CB8AC3E}">
        <p14:creationId xmlns:p14="http://schemas.microsoft.com/office/powerpoint/2010/main" val="9121835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n_4">
    <p:bg>
      <p:bgPr>
        <a:solidFill>
          <a:schemeClr val="accent4">
            <a:lumMod val="50000"/>
          </a:schemeClr>
        </a:solidFill>
        <a:effectLst/>
      </p:bgPr>
    </p:bg>
    <p:spTree>
      <p:nvGrpSpPr>
        <p:cNvPr id="1" name=""/>
        <p:cNvGrpSpPr/>
        <p:nvPr/>
      </p:nvGrpSpPr>
      <p:grpSpPr>
        <a:xfrm>
          <a:off x="0" y="0"/>
          <a:ext cx="0" cy="0"/>
          <a:chOff x="0" y="0"/>
          <a:chExt cx="0" cy="0"/>
        </a:xfrm>
      </p:grpSpPr>
      <p:sp>
        <p:nvSpPr>
          <p:cNvPr id="6" name="Marcador de posición de imagen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es-ES" noProof="0"/>
              <a:t>Haga clic en el icono para agregar una imagen</a:t>
            </a:r>
          </a:p>
        </p:txBody>
      </p:sp>
      <p:cxnSp>
        <p:nvCxnSpPr>
          <p:cNvPr id="5" name="Conector recto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A3040D77-4CF4-4BFB-9FFB-8C9746D3906F}"/>
              </a:ext>
            </a:extLst>
          </p:cNvPr>
          <p:cNvSpPr>
            <a:spLocks noGrp="1"/>
          </p:cNvSpPr>
          <p:nvPr>
            <p:ph type="title"/>
          </p:nvPr>
        </p:nvSpPr>
        <p:spPr/>
        <p:txBody>
          <a:bodyPr rtlCol="0"/>
          <a:lstStyle/>
          <a:p>
            <a:pPr rtl="0"/>
            <a:r>
              <a:rPr lang="es-ES" noProof="0"/>
              <a:t>Haga clic para modificar el estilo de título del patrón</a:t>
            </a:r>
          </a:p>
        </p:txBody>
      </p:sp>
    </p:spTree>
    <p:extLst>
      <p:ext uri="{BB962C8B-B14F-4D97-AF65-F5344CB8AC3E}">
        <p14:creationId xmlns:p14="http://schemas.microsoft.com/office/powerpoint/2010/main" val="42492647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n_5">
    <p:spTree>
      <p:nvGrpSpPr>
        <p:cNvPr id="1" name=""/>
        <p:cNvGrpSpPr/>
        <p:nvPr/>
      </p:nvGrpSpPr>
      <p:grpSpPr>
        <a:xfrm>
          <a:off x="0" y="0"/>
          <a:ext cx="0" cy="0"/>
          <a:chOff x="0" y="0"/>
          <a:chExt cx="0" cy="0"/>
        </a:xfrm>
      </p:grpSpPr>
      <p:sp>
        <p:nvSpPr>
          <p:cNvPr id="6" name="Marcador de posición de imagen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es-ES" noProof="0"/>
              <a:t>Haga clic en el icono para agregar una imagen</a:t>
            </a:r>
          </a:p>
        </p:txBody>
      </p:sp>
      <p:cxnSp>
        <p:nvCxnSpPr>
          <p:cNvPr id="7" name="Conector recto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A9C15D6B-DF62-4A31-87F3-2084A6C590AE}"/>
              </a:ext>
            </a:extLst>
          </p:cNvPr>
          <p:cNvSpPr>
            <a:spLocks noGrp="1"/>
          </p:cNvSpPr>
          <p:nvPr>
            <p:ph type="title"/>
          </p:nvPr>
        </p:nvSpPr>
        <p:spPr/>
        <p:txBody>
          <a:bodyPr rtlCol="0"/>
          <a:lstStyle/>
          <a:p>
            <a:pPr rtl="0"/>
            <a:r>
              <a:rPr lang="es-ES" noProof="0"/>
              <a:t>Haga clic para modificar el estilo de título del patrón</a:t>
            </a:r>
          </a:p>
        </p:txBody>
      </p:sp>
    </p:spTree>
    <p:extLst>
      <p:ext uri="{BB962C8B-B14F-4D97-AF65-F5344CB8AC3E}">
        <p14:creationId xmlns:p14="http://schemas.microsoft.com/office/powerpoint/2010/main" val="36478934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n y contenido_1">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B4E796CA-6764-49B1-B14D-30A3BC8154F7}" type="datetime1">
              <a:rPr lang="es-ES" noProof="0" smtClean="0"/>
              <a:t>12/09/2021</a:t>
            </a:fld>
            <a:endParaRPr lang="es-ES" noProof="0"/>
          </a:p>
        </p:txBody>
      </p:sp>
      <p:sp>
        <p:nvSpPr>
          <p:cNvPr id="4" name="Marcador de pie de página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es-ES" noProof="0"/>
          </a:p>
        </p:txBody>
      </p:sp>
      <p:sp>
        <p:nvSpPr>
          <p:cNvPr id="5" name="Marcador de posición de número de diapositiva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es-ES" noProof="0" smtClean="0"/>
              <a:t>‹Nº›</a:t>
            </a:fld>
            <a:endParaRPr lang="es-ES" noProof="0"/>
          </a:p>
        </p:txBody>
      </p:sp>
      <p:sp>
        <p:nvSpPr>
          <p:cNvPr id="6" name="Marcador de posición de imagen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rtlCol="0"/>
          <a:lstStyle/>
          <a:p>
            <a:pPr rtl="0"/>
            <a:r>
              <a:rPr lang="es-ES" noProof="0"/>
              <a:t>Haga clic en el icono para agregar una imagen</a:t>
            </a:r>
          </a:p>
        </p:txBody>
      </p:sp>
      <p:sp>
        <p:nvSpPr>
          <p:cNvPr id="7" name="Título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es-ES" noProof="0"/>
              <a:t>EL TÍTULO VA AQUÍ</a:t>
            </a:r>
          </a:p>
        </p:txBody>
      </p:sp>
      <p:sp>
        <p:nvSpPr>
          <p:cNvPr id="11" name="Marcador de texto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rtlCol="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cxnSp>
        <p:nvCxnSpPr>
          <p:cNvPr id="13" name="Conector recto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n y contenido_2">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D005F0C8-2E21-4CF6-9D6F-5FC203F0380A}" type="datetime1">
              <a:rPr lang="es-ES" noProof="0" smtClean="0"/>
              <a:t>12/09/2021</a:t>
            </a:fld>
            <a:endParaRPr lang="es-ES" noProof="0"/>
          </a:p>
        </p:txBody>
      </p:sp>
      <p:sp>
        <p:nvSpPr>
          <p:cNvPr id="4" name="Marcador de pie de página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es-ES" noProof="0"/>
          </a:p>
        </p:txBody>
      </p:sp>
      <p:sp>
        <p:nvSpPr>
          <p:cNvPr id="5" name="Marcador de posición de número de diapositiva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es-ES" noProof="0" smtClean="0"/>
              <a:t>‹Nº›</a:t>
            </a:fld>
            <a:endParaRPr lang="es-ES" noProof="0"/>
          </a:p>
        </p:txBody>
      </p:sp>
      <p:sp>
        <p:nvSpPr>
          <p:cNvPr id="6" name="Marcador de posición de imagen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rtlCol="0"/>
          <a:lstStyle/>
          <a:p>
            <a:pPr rtl="0"/>
            <a:r>
              <a:rPr lang="es-ES" noProof="0"/>
              <a:t>Haga clic en el icono para agregar una imagen</a:t>
            </a:r>
          </a:p>
        </p:txBody>
      </p:sp>
      <p:sp>
        <p:nvSpPr>
          <p:cNvPr id="7" name="Título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es-ES" noProof="0"/>
              <a:t>EL TÍTULO VA AQUÍ</a:t>
            </a:r>
          </a:p>
        </p:txBody>
      </p:sp>
      <p:sp>
        <p:nvSpPr>
          <p:cNvPr id="11" name="Marcador de texto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rtlCol="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cxnSp>
        <p:nvCxnSpPr>
          <p:cNvPr id="13" name="Conector recto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n y contenido_4">
    <p:bg>
      <p:bgPr>
        <a:solidFill>
          <a:schemeClr val="accent4">
            <a:lumMod val="50000"/>
          </a:schemeClr>
        </a:solidFill>
        <a:effectLst/>
      </p:bgPr>
    </p:bg>
    <p:spTree>
      <p:nvGrpSpPr>
        <p:cNvPr id="1" name=""/>
        <p:cNvGrpSpPr/>
        <p:nvPr/>
      </p:nvGrpSpPr>
      <p:grpSpPr>
        <a:xfrm>
          <a:off x="0" y="0"/>
          <a:ext cx="0" cy="0"/>
          <a:chOff x="0" y="0"/>
          <a:chExt cx="0" cy="0"/>
        </a:xfrm>
      </p:grpSpPr>
      <p:sp>
        <p:nvSpPr>
          <p:cNvPr id="6" name="Marcador de posición de imagen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rtlCol="0"/>
          <a:lstStyle/>
          <a:p>
            <a:pPr rtl="0"/>
            <a:r>
              <a:rPr lang="es-ES" noProof="0"/>
              <a:t>Haga clic en el icono para agregar una imagen</a:t>
            </a:r>
          </a:p>
        </p:txBody>
      </p:sp>
      <p:sp>
        <p:nvSpPr>
          <p:cNvPr id="3" name="Marcador de fecha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F992B473-0C9D-46CC-8D74-D838B938DDE2}" type="datetime1">
              <a:rPr lang="es-ES" noProof="0" smtClean="0"/>
              <a:t>12/09/2021</a:t>
            </a:fld>
            <a:endParaRPr lang="es-ES" noProof="0"/>
          </a:p>
        </p:txBody>
      </p:sp>
      <p:sp>
        <p:nvSpPr>
          <p:cNvPr id="4" name="Marcador de pie de página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es-ES" noProof="0"/>
          </a:p>
        </p:txBody>
      </p:sp>
      <p:sp>
        <p:nvSpPr>
          <p:cNvPr id="5" name="Marcador de posición de número de diapositiva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es-ES" noProof="0" smtClean="0"/>
              <a:t>‹Nº›</a:t>
            </a:fld>
            <a:endParaRPr lang="es-ES" noProof="0"/>
          </a:p>
        </p:txBody>
      </p:sp>
      <p:sp>
        <p:nvSpPr>
          <p:cNvPr id="7" name="Título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rtlCol="0" anchor="b">
            <a:noAutofit/>
          </a:bodyPr>
          <a:lstStyle>
            <a:lvl1pPr algn="l">
              <a:defRPr sz="4500" b="0" i="0" cap="all" baseline="0">
                <a:solidFill>
                  <a:schemeClr val="bg1"/>
                </a:solidFill>
                <a:latin typeface="Sagona ExtraLight" panose="02020303050505020204" pitchFamily="18" charset="0"/>
              </a:defRPr>
            </a:lvl1pPr>
          </a:lstStyle>
          <a:p>
            <a:pPr rtl="0"/>
            <a:r>
              <a:rPr lang="es-ES" noProof="0"/>
              <a:t>EL TÍTULO VA AQUÍ</a:t>
            </a:r>
          </a:p>
        </p:txBody>
      </p:sp>
      <p:sp>
        <p:nvSpPr>
          <p:cNvPr id="11" name="Marcador de texto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rtlCol="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cxnSp>
        <p:nvCxnSpPr>
          <p:cNvPr id="13" name="Conector recto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ítulo de la presentación_4">
    <p:bg>
      <p:bgPr>
        <a:solidFill>
          <a:schemeClr val="accent4">
            <a:lumMod val="50000"/>
          </a:schemeClr>
        </a:solidFill>
        <a:effectLst/>
      </p:bgPr>
    </p:bg>
    <p:spTree>
      <p:nvGrpSpPr>
        <p:cNvPr id="1" name=""/>
        <p:cNvGrpSpPr/>
        <p:nvPr/>
      </p:nvGrpSpPr>
      <p:grpSpPr>
        <a:xfrm>
          <a:off x="0" y="0"/>
          <a:ext cx="0" cy="0"/>
          <a:chOff x="0" y="0"/>
          <a:chExt cx="0" cy="0"/>
        </a:xfrm>
      </p:grpSpPr>
      <p:sp>
        <p:nvSpPr>
          <p:cNvPr id="6" name="Marcador de posición de imagen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es-ES" noProof="0"/>
              <a:t>Haga clic en el icono para agregar una imagen</a:t>
            </a:r>
          </a:p>
        </p:txBody>
      </p:sp>
      <p:cxnSp>
        <p:nvCxnSpPr>
          <p:cNvPr id="3" name="Conector recto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Marcador de texto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rtlCol="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El subtítulo va aquí</a:t>
            </a:r>
          </a:p>
        </p:txBody>
      </p:sp>
      <p:sp>
        <p:nvSpPr>
          <p:cNvPr id="5" name="Título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rtlCol="0" anchor="b">
            <a:normAutofit/>
          </a:bodyPr>
          <a:lstStyle>
            <a:lvl1pPr algn="l">
              <a:defRPr sz="4800" b="0" i="0" cap="all" baseline="0">
                <a:solidFill>
                  <a:schemeClr val="bg1"/>
                </a:solidFill>
                <a:latin typeface="Sagona ExtraLight" panose="02020303050505020204" pitchFamily="18" charset="0"/>
              </a:defRPr>
            </a:lvl1pPr>
          </a:lstStyle>
          <a:p>
            <a:pPr rtl="0"/>
            <a:r>
              <a:rPr lang="es-ES" noProof="0"/>
              <a:t>Haga clic para modificar el estilo de título del patrón</a:t>
            </a:r>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n y contenido_5">
    <p:spTree>
      <p:nvGrpSpPr>
        <p:cNvPr id="1" name=""/>
        <p:cNvGrpSpPr/>
        <p:nvPr/>
      </p:nvGrpSpPr>
      <p:grpSpPr>
        <a:xfrm>
          <a:off x="0" y="0"/>
          <a:ext cx="0" cy="0"/>
          <a:chOff x="0" y="0"/>
          <a:chExt cx="0" cy="0"/>
        </a:xfrm>
      </p:grpSpPr>
      <p:sp>
        <p:nvSpPr>
          <p:cNvPr id="6" name="Marcador de posición de imagen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rtlCol="0"/>
          <a:lstStyle/>
          <a:p>
            <a:pPr rtl="0"/>
            <a:r>
              <a:rPr lang="es-ES" noProof="0"/>
              <a:t>Haga clic en el icono para agregar una imagen</a:t>
            </a:r>
          </a:p>
        </p:txBody>
      </p:sp>
      <p:sp>
        <p:nvSpPr>
          <p:cNvPr id="3" name="Marcador de fecha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D9411587-9384-4E50-B4F0-70193E4B2E3A}" type="datetime1">
              <a:rPr lang="es-ES" noProof="0" smtClean="0"/>
              <a:t>12/09/2021</a:t>
            </a:fld>
            <a:endParaRPr lang="es-ES" noProof="0"/>
          </a:p>
        </p:txBody>
      </p:sp>
      <p:sp>
        <p:nvSpPr>
          <p:cNvPr id="4" name="Marcador de pie de página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es-ES" noProof="0"/>
          </a:p>
        </p:txBody>
      </p:sp>
      <p:sp>
        <p:nvSpPr>
          <p:cNvPr id="5" name="Marcador de posición de número de diapositiva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es-ES" noProof="0" smtClean="0"/>
              <a:t>‹Nº›</a:t>
            </a:fld>
            <a:endParaRPr lang="es-ES" noProof="0"/>
          </a:p>
        </p:txBody>
      </p:sp>
      <p:cxnSp>
        <p:nvCxnSpPr>
          <p:cNvPr id="13" name="Conector recto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ítulo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rtlCol="0" anchor="b">
            <a:noAutofit/>
          </a:bodyPr>
          <a:lstStyle>
            <a:lvl1pPr algn="l">
              <a:defRPr sz="4500" b="0" i="0" cap="all" baseline="0">
                <a:solidFill>
                  <a:schemeClr val="bg1"/>
                </a:solidFill>
                <a:latin typeface="Sagona ExtraLight" panose="02020303050505020204" pitchFamily="18" charset="0"/>
              </a:defRPr>
            </a:lvl1pPr>
          </a:lstStyle>
          <a:p>
            <a:pPr rtl="0"/>
            <a:r>
              <a:rPr lang="es-ES" noProof="0"/>
              <a:t>EL TÍTULO VA AQUÍ</a:t>
            </a:r>
          </a:p>
        </p:txBody>
      </p:sp>
      <p:sp>
        <p:nvSpPr>
          <p:cNvPr id="15" name="Marcador de texto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rtlCol="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14489966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Imagen con leyenda_1">
    <p:spTree>
      <p:nvGrpSpPr>
        <p:cNvPr id="1" name=""/>
        <p:cNvGrpSpPr/>
        <p:nvPr/>
      </p:nvGrpSpPr>
      <p:grpSpPr>
        <a:xfrm>
          <a:off x="0" y="0"/>
          <a:ext cx="0" cy="0"/>
          <a:chOff x="0" y="0"/>
          <a:chExt cx="0" cy="0"/>
        </a:xfrm>
      </p:grpSpPr>
      <p:sp>
        <p:nvSpPr>
          <p:cNvPr id="6" name="Marcador de posición de imagen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es-ES" noProof="0"/>
              <a:t>Haga clic en el icono para agregar una imagen</a:t>
            </a:r>
          </a:p>
        </p:txBody>
      </p:sp>
      <p:sp>
        <p:nvSpPr>
          <p:cNvPr id="9" name="Título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rtlCol="0" anchor="b">
            <a:noAutofit/>
          </a:bodyPr>
          <a:lstStyle>
            <a:lvl1pPr algn="l">
              <a:defRPr sz="4000" b="0" i="0" cap="all" baseline="0">
                <a:solidFill>
                  <a:schemeClr val="accent4">
                    <a:lumMod val="75000"/>
                  </a:schemeClr>
                </a:solidFill>
                <a:latin typeface="Sagona ExtraLight" panose="02020303050505020204" pitchFamily="18" charset="0"/>
              </a:defRPr>
            </a:lvl1pPr>
          </a:lstStyle>
          <a:p>
            <a:pPr rtl="0"/>
            <a:r>
              <a:rPr lang="es-ES" noProof="0"/>
              <a:t>EL TÍTULO </a:t>
            </a:r>
            <a:br>
              <a:rPr lang="es-ES" noProof="0"/>
            </a:br>
            <a:r>
              <a:rPr lang="es-ES" noProof="0"/>
              <a:t>VA AQUÍ</a:t>
            </a:r>
          </a:p>
        </p:txBody>
      </p:sp>
      <p:sp>
        <p:nvSpPr>
          <p:cNvPr id="10" name="Marcador de texto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rtlCol="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cxnSp>
        <p:nvCxnSpPr>
          <p:cNvPr id="8" name="Conector recto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56764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n con leyenda_2">
    <p:spTree>
      <p:nvGrpSpPr>
        <p:cNvPr id="1" name=""/>
        <p:cNvGrpSpPr/>
        <p:nvPr/>
      </p:nvGrpSpPr>
      <p:grpSpPr>
        <a:xfrm>
          <a:off x="0" y="0"/>
          <a:ext cx="0" cy="0"/>
          <a:chOff x="0" y="0"/>
          <a:chExt cx="0" cy="0"/>
        </a:xfrm>
      </p:grpSpPr>
      <p:sp>
        <p:nvSpPr>
          <p:cNvPr id="6" name="Marcador de posición de imagen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es-ES" noProof="0"/>
              <a:t>Haga clic en el icono para agregar una imagen</a:t>
            </a:r>
          </a:p>
        </p:txBody>
      </p:sp>
      <p:sp>
        <p:nvSpPr>
          <p:cNvPr id="9" name="Título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rtlCol="0" anchor="b">
            <a:noAutofit/>
          </a:bodyPr>
          <a:lstStyle>
            <a:lvl1pPr algn="l">
              <a:defRPr sz="4000" b="0" i="0" cap="all" baseline="0">
                <a:solidFill>
                  <a:schemeClr val="accent4">
                    <a:lumMod val="75000"/>
                  </a:schemeClr>
                </a:solidFill>
                <a:latin typeface="Sagona ExtraLight" panose="02020303050505020204" pitchFamily="18" charset="0"/>
              </a:defRPr>
            </a:lvl1pPr>
          </a:lstStyle>
          <a:p>
            <a:pPr rtl="0"/>
            <a:r>
              <a:rPr lang="es-ES" noProof="0"/>
              <a:t>EL TÍTULO </a:t>
            </a:r>
            <a:br>
              <a:rPr lang="es-ES" noProof="0"/>
            </a:br>
            <a:r>
              <a:rPr lang="es-ES" noProof="0"/>
              <a:t>VA AQUÍ</a:t>
            </a:r>
          </a:p>
        </p:txBody>
      </p:sp>
      <p:sp>
        <p:nvSpPr>
          <p:cNvPr id="10" name="Marcador de texto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rtlCol="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cxnSp>
        <p:nvCxnSpPr>
          <p:cNvPr id="11" name="Conector recto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n con leyenda_3">
    <p:spTree>
      <p:nvGrpSpPr>
        <p:cNvPr id="1" name=""/>
        <p:cNvGrpSpPr/>
        <p:nvPr/>
      </p:nvGrpSpPr>
      <p:grpSpPr>
        <a:xfrm>
          <a:off x="0" y="0"/>
          <a:ext cx="0" cy="0"/>
          <a:chOff x="0" y="0"/>
          <a:chExt cx="0" cy="0"/>
        </a:xfrm>
      </p:grpSpPr>
      <p:sp>
        <p:nvSpPr>
          <p:cNvPr id="6" name="Marcador de posición de imagen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es-ES" noProof="0"/>
              <a:t>Haga clic en el icono para agregar una imagen</a:t>
            </a:r>
          </a:p>
        </p:txBody>
      </p:sp>
      <p:sp>
        <p:nvSpPr>
          <p:cNvPr id="9" name="Título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rtlCol="0" anchor="b">
            <a:noAutofit/>
          </a:bodyPr>
          <a:lstStyle>
            <a:lvl1pPr algn="l">
              <a:defRPr sz="4000" b="0" i="0" cap="all" baseline="0">
                <a:solidFill>
                  <a:schemeClr val="accent4">
                    <a:lumMod val="75000"/>
                  </a:schemeClr>
                </a:solidFill>
                <a:latin typeface="Sagona ExtraLight" panose="02020303050505020204" pitchFamily="18" charset="0"/>
              </a:defRPr>
            </a:lvl1pPr>
          </a:lstStyle>
          <a:p>
            <a:pPr rtl="0"/>
            <a:r>
              <a:rPr lang="es-ES" noProof="0"/>
              <a:t>EL TÍTULO VA AQUÍ</a:t>
            </a:r>
          </a:p>
        </p:txBody>
      </p:sp>
      <p:sp>
        <p:nvSpPr>
          <p:cNvPr id="10" name="Marcador de texto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rtlCol="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cxnSp>
        <p:nvCxnSpPr>
          <p:cNvPr id="7" name="Conector recto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n con leyenda_4">
    <p:spTree>
      <p:nvGrpSpPr>
        <p:cNvPr id="1" name=""/>
        <p:cNvGrpSpPr/>
        <p:nvPr/>
      </p:nvGrpSpPr>
      <p:grpSpPr>
        <a:xfrm>
          <a:off x="0" y="0"/>
          <a:ext cx="0" cy="0"/>
          <a:chOff x="0" y="0"/>
          <a:chExt cx="0" cy="0"/>
        </a:xfrm>
      </p:grpSpPr>
      <p:sp>
        <p:nvSpPr>
          <p:cNvPr id="6" name="Marcador de posición de imagen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es-ES" noProof="0"/>
              <a:t>Haga clic en el icono para agregar una imagen</a:t>
            </a:r>
          </a:p>
        </p:txBody>
      </p:sp>
      <p:sp>
        <p:nvSpPr>
          <p:cNvPr id="9" name="Título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rtlCol="0" anchor="b">
            <a:noAutofit/>
          </a:bodyPr>
          <a:lstStyle>
            <a:lvl1pPr algn="l">
              <a:defRPr sz="4000" b="0" i="0" cap="all" baseline="0">
                <a:solidFill>
                  <a:schemeClr val="bg1"/>
                </a:solidFill>
                <a:latin typeface="Sagona ExtraLight" panose="02020303050505020204" pitchFamily="18" charset="0"/>
              </a:defRPr>
            </a:lvl1pPr>
          </a:lstStyle>
          <a:p>
            <a:pPr rtl="0"/>
            <a:r>
              <a:rPr lang="es-ES" noProof="0"/>
              <a:t>EL TÍTULO </a:t>
            </a:r>
            <a:br>
              <a:rPr lang="es-ES" noProof="0"/>
            </a:br>
            <a:r>
              <a:rPr lang="es-ES" noProof="0"/>
              <a:t>VA AQUÍ</a:t>
            </a:r>
          </a:p>
        </p:txBody>
      </p:sp>
      <p:sp>
        <p:nvSpPr>
          <p:cNvPr id="10" name="Marcador de texto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rtlCol="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cxnSp>
        <p:nvCxnSpPr>
          <p:cNvPr id="8" name="Conector recto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n con leyenda_5">
    <p:spTree>
      <p:nvGrpSpPr>
        <p:cNvPr id="1" name=""/>
        <p:cNvGrpSpPr/>
        <p:nvPr/>
      </p:nvGrpSpPr>
      <p:grpSpPr>
        <a:xfrm>
          <a:off x="0" y="0"/>
          <a:ext cx="0" cy="0"/>
          <a:chOff x="0" y="0"/>
          <a:chExt cx="0" cy="0"/>
        </a:xfrm>
      </p:grpSpPr>
      <p:sp>
        <p:nvSpPr>
          <p:cNvPr id="8" name="Marcador de posición de imagen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solidFill>
                  <a:schemeClr val="bg1"/>
                </a:solidFill>
              </a:defRPr>
            </a:lvl1pPr>
          </a:lstStyle>
          <a:p>
            <a:pPr rtl="0"/>
            <a:r>
              <a:rPr lang="es-ES" noProof="0"/>
              <a:t>Haga clic en el icono para agregar una imagen</a:t>
            </a:r>
          </a:p>
        </p:txBody>
      </p:sp>
      <p:sp>
        <p:nvSpPr>
          <p:cNvPr id="9" name="Título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rtlCol="0" anchor="b">
            <a:noAutofit/>
          </a:bodyPr>
          <a:lstStyle>
            <a:lvl1pPr algn="l">
              <a:defRPr sz="4000" b="0" i="0" cap="all" baseline="0">
                <a:solidFill>
                  <a:schemeClr val="bg1"/>
                </a:solidFill>
                <a:latin typeface="Sagona ExtraLight" panose="02020303050505020204" pitchFamily="18" charset="0"/>
              </a:defRPr>
            </a:lvl1pPr>
          </a:lstStyle>
          <a:p>
            <a:pPr rtl="0"/>
            <a:r>
              <a:rPr lang="es-ES" noProof="0"/>
              <a:t>EL TÍTULO VA AQUÍ</a:t>
            </a:r>
          </a:p>
        </p:txBody>
      </p:sp>
      <p:sp>
        <p:nvSpPr>
          <p:cNvPr id="10" name="Marcador de texto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rtlCol="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cxnSp>
        <p:nvCxnSpPr>
          <p:cNvPr id="11" name="Conector recto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Información general_1">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rtlCol="0"/>
          <a:lstStyle/>
          <a:p>
            <a:pPr rtl="0"/>
            <a:fld id="{C03B29C8-C4B3-4B5A-B8A0-09928656B530}" type="datetime1">
              <a:rPr lang="es-ES" noProof="0" smtClean="0"/>
              <a:t>12/09/2021</a:t>
            </a:fld>
            <a:endParaRPr lang="es-ES" noProof="0"/>
          </a:p>
        </p:txBody>
      </p:sp>
      <p:sp>
        <p:nvSpPr>
          <p:cNvPr id="4" name="Marcador de pie de página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es-ES" noProof="0"/>
          </a:p>
        </p:txBody>
      </p:sp>
      <p:sp>
        <p:nvSpPr>
          <p:cNvPr id="5" name="Marcador de posición de número de diapositiva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es-ES" noProof="0" smtClean="0"/>
              <a:t>‹Nº›</a:t>
            </a:fld>
            <a:endParaRPr lang="es-ES" noProof="0"/>
          </a:p>
        </p:txBody>
      </p:sp>
      <p:sp>
        <p:nvSpPr>
          <p:cNvPr id="7" name="Título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es-ES" noProof="0"/>
              <a:t>EL TÍTULO VA AQUÍ</a:t>
            </a:r>
          </a:p>
        </p:txBody>
      </p:sp>
      <p:cxnSp>
        <p:nvCxnSpPr>
          <p:cNvPr id="13" name="Conector recto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ángulo: Esquinas redondeadas 16">
            <a:extLst>
              <a:ext uri="{FF2B5EF4-FFF2-40B4-BE49-F238E27FC236}">
                <a16:creationId xmlns:a16="http://schemas.microsoft.com/office/drawing/2014/main" id="{B3776AA3-9860-D247-8A43-85FD58FFFD43}"/>
              </a:ext>
            </a:extLst>
          </p:cNvPr>
          <p:cNvSpPr/>
          <p:nvPr/>
        </p:nvSpPr>
        <p:spPr>
          <a:xfrm>
            <a:off x="1658836"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6" name="Marcador de posición de imagen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rtlCol="0" anchor="ctr">
            <a:normAutofit/>
          </a:bodyPr>
          <a:lstStyle>
            <a:lvl1pPr marL="0" indent="0" algn="ctr">
              <a:buNone/>
              <a:defRPr sz="800"/>
            </a:lvl1pPr>
          </a:lstStyle>
          <a:p>
            <a:pPr rtl="0"/>
            <a:r>
              <a:rPr lang="es-ES" noProof="0"/>
              <a:t>Haga clic en el icono para agregar una imagen</a:t>
            </a:r>
          </a:p>
        </p:txBody>
      </p:sp>
      <p:sp>
        <p:nvSpPr>
          <p:cNvPr id="57" name="Rectángulo: Esquinas redondeadas 16">
            <a:extLst>
              <a:ext uri="{FF2B5EF4-FFF2-40B4-BE49-F238E27FC236}">
                <a16:creationId xmlns:a16="http://schemas.microsoft.com/office/drawing/2014/main" id="{F5244B71-4557-B64C-8C28-456C7623AE5B}"/>
              </a:ext>
            </a:extLst>
          </p:cNvPr>
          <p:cNvSpPr/>
          <p:nvPr userDrawn="1"/>
        </p:nvSpPr>
        <p:spPr>
          <a:xfrm>
            <a:off x="1658836"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8" name="Marcador de posición de imagen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rtlCol="0" anchor="ctr">
            <a:normAutofit/>
          </a:bodyPr>
          <a:lstStyle>
            <a:lvl1pPr marL="0" indent="0" algn="ctr">
              <a:buNone/>
              <a:defRPr sz="800"/>
            </a:lvl1pPr>
          </a:lstStyle>
          <a:p>
            <a:pPr rtl="0"/>
            <a:r>
              <a:rPr lang="es-ES" noProof="0"/>
              <a:t>Haga clic en el icono para agregar una imagen</a:t>
            </a:r>
          </a:p>
        </p:txBody>
      </p:sp>
      <p:sp>
        <p:nvSpPr>
          <p:cNvPr id="61" name="Rectángulo: Esquinas redondeadas 16">
            <a:extLst>
              <a:ext uri="{FF2B5EF4-FFF2-40B4-BE49-F238E27FC236}">
                <a16:creationId xmlns:a16="http://schemas.microsoft.com/office/drawing/2014/main" id="{1A5F3004-02A9-1E43-A3E5-8ABCD5ED1A1C}"/>
              </a:ext>
            </a:extLst>
          </p:cNvPr>
          <p:cNvSpPr/>
          <p:nvPr userDrawn="1"/>
        </p:nvSpPr>
        <p:spPr>
          <a:xfrm>
            <a:off x="1658836"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62" name="Marcador de posición de imagen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rtlCol="0" anchor="ctr">
            <a:normAutofit/>
          </a:bodyPr>
          <a:lstStyle>
            <a:lvl1pPr marL="0" indent="0" algn="ctr">
              <a:buNone/>
              <a:defRPr sz="800"/>
            </a:lvl1pPr>
          </a:lstStyle>
          <a:p>
            <a:pPr rtl="0"/>
            <a:r>
              <a:rPr lang="es-ES" noProof="0"/>
              <a:t>Haga clic en el icono para agregar una imagen</a:t>
            </a:r>
          </a:p>
        </p:txBody>
      </p:sp>
      <p:sp>
        <p:nvSpPr>
          <p:cNvPr id="98" name="Rectángulo: Esquinas redondeadas 16">
            <a:extLst>
              <a:ext uri="{FF2B5EF4-FFF2-40B4-BE49-F238E27FC236}">
                <a16:creationId xmlns:a16="http://schemas.microsoft.com/office/drawing/2014/main" id="{491E125D-06D1-A343-A3C9-CBC63A66CDC0}"/>
              </a:ext>
            </a:extLst>
          </p:cNvPr>
          <p:cNvSpPr/>
          <p:nvPr userDrawn="1"/>
        </p:nvSpPr>
        <p:spPr>
          <a:xfrm>
            <a:off x="6871764"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9" name="Marcador de posición de imagen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rtlCol="0" anchor="ctr">
            <a:normAutofit/>
          </a:bodyPr>
          <a:lstStyle>
            <a:lvl1pPr marL="0" indent="0" algn="ctr">
              <a:buNone/>
              <a:defRPr sz="800"/>
            </a:lvl1pPr>
          </a:lstStyle>
          <a:p>
            <a:pPr rtl="0"/>
            <a:r>
              <a:rPr lang="es-ES" noProof="0"/>
              <a:t>Haga clic en el icono para agregar una imagen</a:t>
            </a:r>
          </a:p>
        </p:txBody>
      </p:sp>
      <p:sp>
        <p:nvSpPr>
          <p:cNvPr id="100" name="Rectángulo: Esquinas redondeadas 16">
            <a:extLst>
              <a:ext uri="{FF2B5EF4-FFF2-40B4-BE49-F238E27FC236}">
                <a16:creationId xmlns:a16="http://schemas.microsoft.com/office/drawing/2014/main" id="{9DDF7684-5C6D-B344-A059-87C2BDD8657A}"/>
              </a:ext>
            </a:extLst>
          </p:cNvPr>
          <p:cNvSpPr/>
          <p:nvPr userDrawn="1"/>
        </p:nvSpPr>
        <p:spPr>
          <a:xfrm>
            <a:off x="6877206"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1" name="Marcador de posición de imagen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rtlCol="0" anchor="ctr">
            <a:normAutofit/>
          </a:bodyPr>
          <a:lstStyle>
            <a:lvl1pPr marL="0" indent="0" algn="ctr">
              <a:buNone/>
              <a:defRPr sz="800"/>
            </a:lvl1pPr>
          </a:lstStyle>
          <a:p>
            <a:pPr rtl="0"/>
            <a:r>
              <a:rPr lang="es-ES" noProof="0"/>
              <a:t>Haga clic en el icono para agregar una imagen</a:t>
            </a:r>
          </a:p>
        </p:txBody>
      </p:sp>
      <p:sp>
        <p:nvSpPr>
          <p:cNvPr id="102" name="Rectángulo: Esquinas redondeadas 16">
            <a:extLst>
              <a:ext uri="{FF2B5EF4-FFF2-40B4-BE49-F238E27FC236}">
                <a16:creationId xmlns:a16="http://schemas.microsoft.com/office/drawing/2014/main" id="{FE14D617-9285-9D4D-84E4-7BBD145B397E}"/>
              </a:ext>
            </a:extLst>
          </p:cNvPr>
          <p:cNvSpPr/>
          <p:nvPr userDrawn="1"/>
        </p:nvSpPr>
        <p:spPr>
          <a:xfrm>
            <a:off x="6877206"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3" name="Marcador de posición de imagen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rtlCol="0" anchor="ctr">
            <a:normAutofit/>
          </a:bodyPr>
          <a:lstStyle>
            <a:lvl1pPr marL="0" indent="0" algn="ctr">
              <a:buNone/>
              <a:defRPr sz="800"/>
            </a:lvl1pPr>
          </a:lstStyle>
          <a:p>
            <a:pPr rtl="0"/>
            <a:r>
              <a:rPr lang="es-ES" noProof="0"/>
              <a:t>Haga clic en el icono para agregar una imagen</a:t>
            </a:r>
          </a:p>
        </p:txBody>
      </p:sp>
      <p:sp>
        <p:nvSpPr>
          <p:cNvPr id="107" name="Marcador de texto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09" name="Marcador de texto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10" name="Marcador de texto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11" name="Marcador de texto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12" name="Marcador de texto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13" name="Marcador de texto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4" name="Marcador de texto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25" name="Marcador de texto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6" name="Marcador de texto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27" name="Marcador de texto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8" name="Marcador de texto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29" name="Marcador de texto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cxnSp>
        <p:nvCxnSpPr>
          <p:cNvPr id="41" name="Conector recto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40891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nformación general_2">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rtlCol="0"/>
          <a:lstStyle/>
          <a:p>
            <a:pPr rtl="0"/>
            <a:fld id="{047F5713-4823-4117-BED6-55343CC60AF4}" type="datetime1">
              <a:rPr lang="es-ES" noProof="0" smtClean="0"/>
              <a:t>12/09/2021</a:t>
            </a:fld>
            <a:endParaRPr lang="es-ES" noProof="0"/>
          </a:p>
        </p:txBody>
      </p:sp>
      <p:sp>
        <p:nvSpPr>
          <p:cNvPr id="4" name="Marcador de pie de página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es-ES" noProof="0"/>
          </a:p>
        </p:txBody>
      </p:sp>
      <p:sp>
        <p:nvSpPr>
          <p:cNvPr id="5" name="Marcador de posición de número de diapositiva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es-ES" noProof="0" smtClean="0"/>
              <a:t>‹Nº›</a:t>
            </a:fld>
            <a:endParaRPr lang="es-ES" noProof="0"/>
          </a:p>
        </p:txBody>
      </p:sp>
      <p:sp>
        <p:nvSpPr>
          <p:cNvPr id="7" name="Título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es-ES" noProof="0"/>
              <a:t>EL TÍTULO VA AQUÍ</a:t>
            </a:r>
          </a:p>
        </p:txBody>
      </p:sp>
      <p:cxnSp>
        <p:nvCxnSpPr>
          <p:cNvPr id="13" name="Conector recto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ángulo: Esquinas redondeada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6" name="Marcador de posición de imagen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rtlCol="0" anchor="ctr">
            <a:normAutofit/>
          </a:bodyPr>
          <a:lstStyle>
            <a:lvl1pPr marL="0" indent="0" algn="ctr">
              <a:buNone/>
              <a:defRPr sz="800"/>
            </a:lvl1pPr>
          </a:lstStyle>
          <a:p>
            <a:pPr rtl="0"/>
            <a:r>
              <a:rPr lang="es-ES" noProof="0"/>
              <a:t>Haga clic en el icono para agregar una imagen</a:t>
            </a:r>
          </a:p>
        </p:txBody>
      </p:sp>
      <p:sp>
        <p:nvSpPr>
          <p:cNvPr id="57" name="Rectángulo: Esquinas redondeada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8" name="Marcador de posición de imagen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rtlCol="0" anchor="ctr">
            <a:normAutofit/>
          </a:bodyPr>
          <a:lstStyle>
            <a:lvl1pPr marL="0" indent="0" algn="ctr">
              <a:buNone/>
              <a:defRPr sz="800"/>
            </a:lvl1pPr>
          </a:lstStyle>
          <a:p>
            <a:pPr rtl="0"/>
            <a:r>
              <a:rPr lang="es-ES" noProof="0"/>
              <a:t>Haga clic en el icono para agregar una imagen</a:t>
            </a:r>
          </a:p>
        </p:txBody>
      </p:sp>
      <p:sp>
        <p:nvSpPr>
          <p:cNvPr id="61" name="Rectángulo: Esquinas redondeada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62" name="Marcador de posición de imagen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rtlCol="0" anchor="ctr">
            <a:normAutofit/>
          </a:bodyPr>
          <a:lstStyle>
            <a:lvl1pPr marL="0" indent="0" algn="ctr">
              <a:buNone/>
              <a:defRPr sz="800"/>
            </a:lvl1pPr>
          </a:lstStyle>
          <a:p>
            <a:pPr rtl="0"/>
            <a:r>
              <a:rPr lang="es-ES" noProof="0"/>
              <a:t>Haga clic en el icono para agregar una imagen</a:t>
            </a:r>
          </a:p>
        </p:txBody>
      </p:sp>
      <p:sp>
        <p:nvSpPr>
          <p:cNvPr id="98" name="Rectángulo: Esquinas redondeada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9" name="Marcador de posición de imagen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rtlCol="0" anchor="ctr">
            <a:normAutofit/>
          </a:bodyPr>
          <a:lstStyle>
            <a:lvl1pPr marL="0" indent="0" algn="ctr">
              <a:buNone/>
              <a:defRPr sz="800"/>
            </a:lvl1pPr>
          </a:lstStyle>
          <a:p>
            <a:pPr rtl="0"/>
            <a:r>
              <a:rPr lang="es-ES" noProof="0"/>
              <a:t>Haga clic en el icono para agregar una imagen</a:t>
            </a:r>
          </a:p>
        </p:txBody>
      </p:sp>
      <p:sp>
        <p:nvSpPr>
          <p:cNvPr id="100" name="Rectángulo: Esquinas redondeada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1" name="Marcador de posición de imagen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rtlCol="0" anchor="ctr">
            <a:normAutofit/>
          </a:bodyPr>
          <a:lstStyle>
            <a:lvl1pPr marL="0" indent="0" algn="ctr">
              <a:buNone/>
              <a:defRPr sz="800"/>
            </a:lvl1pPr>
          </a:lstStyle>
          <a:p>
            <a:pPr rtl="0"/>
            <a:r>
              <a:rPr lang="es-ES" noProof="0"/>
              <a:t>Haga clic en el icono para agregar una imagen</a:t>
            </a:r>
          </a:p>
        </p:txBody>
      </p:sp>
      <p:sp>
        <p:nvSpPr>
          <p:cNvPr id="102" name="Rectángulo: Esquinas redondeada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3" name="Marcador de posición de imagen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rtlCol="0" anchor="ctr">
            <a:normAutofit/>
          </a:bodyPr>
          <a:lstStyle>
            <a:lvl1pPr marL="0" indent="0" algn="ctr">
              <a:buNone/>
              <a:defRPr sz="800"/>
            </a:lvl1pPr>
          </a:lstStyle>
          <a:p>
            <a:pPr rtl="0"/>
            <a:r>
              <a:rPr lang="es-ES" noProof="0"/>
              <a:t>Haga clic en el icono para agregar una imagen</a:t>
            </a:r>
          </a:p>
        </p:txBody>
      </p:sp>
      <p:sp>
        <p:nvSpPr>
          <p:cNvPr id="107" name="Marcador de texto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09" name="Marcador de texto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10" name="Marcador de texto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11" name="Marcador de texto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12" name="Marcador de texto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13" name="Marcador de texto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4" name="Marcador de texto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25" name="Marcador de texto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6" name="Marcador de texto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27" name="Marcador de texto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8" name="Marcador de texto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29" name="Marcador de texto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cxnSp>
        <p:nvCxnSpPr>
          <p:cNvPr id="42" name="Conector recto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nformación general_3">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rtlCol="0"/>
          <a:lstStyle/>
          <a:p>
            <a:pPr rtl="0"/>
            <a:fld id="{F191FEAA-C963-49BA-BF00-86A0FBEE8163}" type="datetime1">
              <a:rPr lang="es-ES" noProof="0" smtClean="0"/>
              <a:t>12/09/2021</a:t>
            </a:fld>
            <a:endParaRPr lang="es-ES" noProof="0"/>
          </a:p>
        </p:txBody>
      </p:sp>
      <p:sp>
        <p:nvSpPr>
          <p:cNvPr id="4" name="Marcador de pie de página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es-ES" noProof="0"/>
          </a:p>
        </p:txBody>
      </p:sp>
      <p:sp>
        <p:nvSpPr>
          <p:cNvPr id="5" name="Marcador de posición de número de diapositiva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es-ES" noProof="0" smtClean="0"/>
              <a:t>‹Nº›</a:t>
            </a:fld>
            <a:endParaRPr lang="es-ES" noProof="0"/>
          </a:p>
        </p:txBody>
      </p:sp>
      <p:sp>
        <p:nvSpPr>
          <p:cNvPr id="7" name="Título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es-ES" noProof="0"/>
              <a:t>EL TÍTULO VA AQUÍ</a:t>
            </a:r>
          </a:p>
        </p:txBody>
      </p:sp>
      <p:cxnSp>
        <p:nvCxnSpPr>
          <p:cNvPr id="13" name="Conector recto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ángulo: Esquinas redondeada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6" name="Marcador de posición de imagen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rtlCol="0" anchor="ctr">
            <a:normAutofit/>
          </a:bodyPr>
          <a:lstStyle>
            <a:lvl1pPr marL="0" indent="0" algn="ctr">
              <a:buNone/>
              <a:defRPr sz="800"/>
            </a:lvl1pPr>
          </a:lstStyle>
          <a:p>
            <a:pPr rtl="0"/>
            <a:r>
              <a:rPr lang="es-ES" noProof="0"/>
              <a:t>Haga clic en el icono para agregar una imagen</a:t>
            </a:r>
          </a:p>
        </p:txBody>
      </p:sp>
      <p:sp>
        <p:nvSpPr>
          <p:cNvPr id="57" name="Rectángulo: Esquinas redondeada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8" name="Marcador de posición de imagen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rtlCol="0" anchor="ctr">
            <a:normAutofit/>
          </a:bodyPr>
          <a:lstStyle>
            <a:lvl1pPr marL="0" indent="0" algn="ctr">
              <a:buNone/>
              <a:defRPr sz="800"/>
            </a:lvl1pPr>
          </a:lstStyle>
          <a:p>
            <a:pPr rtl="0"/>
            <a:r>
              <a:rPr lang="es-ES" noProof="0"/>
              <a:t>Haga clic en el icono para agregar una imagen</a:t>
            </a:r>
          </a:p>
        </p:txBody>
      </p:sp>
      <p:sp>
        <p:nvSpPr>
          <p:cNvPr id="61" name="Rectángulo: Esquinas redondeada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62" name="Marcador de posición de imagen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rtlCol="0" anchor="ctr">
            <a:normAutofit/>
          </a:bodyPr>
          <a:lstStyle>
            <a:lvl1pPr marL="0" indent="0" algn="ctr">
              <a:buNone/>
              <a:defRPr sz="800"/>
            </a:lvl1pPr>
          </a:lstStyle>
          <a:p>
            <a:pPr rtl="0"/>
            <a:r>
              <a:rPr lang="es-ES" noProof="0"/>
              <a:t>Haga clic en el icono para agregar una imagen</a:t>
            </a:r>
          </a:p>
        </p:txBody>
      </p:sp>
      <p:sp>
        <p:nvSpPr>
          <p:cNvPr id="98" name="Rectángulo: Esquinas redondeada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9" name="Marcador de posición de imagen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rtlCol="0" anchor="ctr">
            <a:normAutofit/>
          </a:bodyPr>
          <a:lstStyle>
            <a:lvl1pPr marL="0" indent="0" algn="ctr">
              <a:buNone/>
              <a:defRPr sz="800"/>
            </a:lvl1pPr>
          </a:lstStyle>
          <a:p>
            <a:pPr rtl="0"/>
            <a:r>
              <a:rPr lang="es-ES" noProof="0"/>
              <a:t>Haga clic en el icono para agregar una imagen</a:t>
            </a:r>
          </a:p>
        </p:txBody>
      </p:sp>
      <p:sp>
        <p:nvSpPr>
          <p:cNvPr id="100" name="Rectángulo: Esquinas redondeada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1" name="Marcador de posición de imagen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rtlCol="0" anchor="ctr">
            <a:normAutofit/>
          </a:bodyPr>
          <a:lstStyle>
            <a:lvl1pPr marL="0" indent="0" algn="ctr">
              <a:buNone/>
              <a:defRPr sz="800"/>
            </a:lvl1pPr>
          </a:lstStyle>
          <a:p>
            <a:pPr rtl="0"/>
            <a:r>
              <a:rPr lang="es-ES" noProof="0"/>
              <a:t>Haga clic en el icono para agregar una imagen</a:t>
            </a:r>
          </a:p>
        </p:txBody>
      </p:sp>
      <p:sp>
        <p:nvSpPr>
          <p:cNvPr id="102" name="Rectángulo: Esquinas redondeada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3" name="Marcador de posición de imagen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rtlCol="0" anchor="ctr">
            <a:normAutofit/>
          </a:bodyPr>
          <a:lstStyle>
            <a:lvl1pPr marL="0" indent="0" algn="ctr">
              <a:buNone/>
              <a:defRPr sz="800"/>
            </a:lvl1pPr>
          </a:lstStyle>
          <a:p>
            <a:pPr rtl="0"/>
            <a:r>
              <a:rPr lang="es-ES" noProof="0"/>
              <a:t>Haga clic en el icono para agregar una imagen</a:t>
            </a:r>
          </a:p>
        </p:txBody>
      </p:sp>
      <p:sp>
        <p:nvSpPr>
          <p:cNvPr id="107" name="Marcador de texto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09" name="Marcador de texto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10" name="Marcador de texto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11" name="Marcador de texto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12" name="Marcador de texto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13" name="Marcador de texto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4" name="Marcador de texto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25" name="Marcador de texto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6" name="Marcador de texto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27" name="Marcador de texto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8" name="Marcador de texto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29" name="Marcador de texto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Tree>
    <p:extLst>
      <p:ext uri="{BB962C8B-B14F-4D97-AF65-F5344CB8AC3E}">
        <p14:creationId xmlns:p14="http://schemas.microsoft.com/office/powerpoint/2010/main" val="28440267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nformación general_4">
    <p:spTree>
      <p:nvGrpSpPr>
        <p:cNvPr id="1" name=""/>
        <p:cNvGrpSpPr/>
        <p:nvPr/>
      </p:nvGrpSpPr>
      <p:grpSpPr>
        <a:xfrm>
          <a:off x="0" y="0"/>
          <a:ext cx="0" cy="0"/>
          <a:chOff x="0" y="0"/>
          <a:chExt cx="0" cy="0"/>
        </a:xfrm>
      </p:grpSpPr>
      <p:sp>
        <p:nvSpPr>
          <p:cNvPr id="40" name="Marcador de posición de imagen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solidFill>
                  <a:schemeClr val="bg1"/>
                </a:solidFill>
              </a:defRPr>
            </a:lvl1pPr>
          </a:lstStyle>
          <a:p>
            <a:pPr rtl="0"/>
            <a:r>
              <a:rPr lang="es-ES" noProof="0"/>
              <a:t>Haga clic en el icono para agregar una imagen</a:t>
            </a:r>
          </a:p>
        </p:txBody>
      </p:sp>
      <p:sp>
        <p:nvSpPr>
          <p:cNvPr id="3" name="Marcador de fecha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rtlCol="0"/>
          <a:lstStyle>
            <a:lvl1pPr>
              <a:defRPr>
                <a:solidFill>
                  <a:schemeClr val="bg1"/>
                </a:solidFill>
              </a:defRPr>
            </a:lvl1pPr>
          </a:lstStyle>
          <a:p>
            <a:pPr rtl="0"/>
            <a:fld id="{E3028233-9E92-4E12-8474-A0F31EE3FCC9}" type="datetime1">
              <a:rPr lang="es-ES" noProof="0" smtClean="0"/>
              <a:t>12/09/2021</a:t>
            </a:fld>
            <a:endParaRPr lang="es-ES" noProof="0"/>
          </a:p>
        </p:txBody>
      </p:sp>
      <p:sp>
        <p:nvSpPr>
          <p:cNvPr id="4" name="Marcador de pie de página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solidFill>
                  <a:schemeClr val="bg1"/>
                </a:solidFill>
              </a:defRPr>
            </a:lvl1pPr>
          </a:lstStyle>
          <a:p>
            <a:pPr rtl="0"/>
            <a:endParaRPr lang="es-ES" noProof="0"/>
          </a:p>
        </p:txBody>
      </p:sp>
      <p:sp>
        <p:nvSpPr>
          <p:cNvPr id="5" name="Marcador de posición de número de diapositiva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solidFill>
                  <a:schemeClr val="bg1"/>
                </a:solidFill>
              </a:defRPr>
            </a:lvl1pPr>
          </a:lstStyle>
          <a:p>
            <a:pPr rtl="0"/>
            <a:fld id="{31FEFF75-79D2-EE46-877B-299D1510E681}" type="slidenum">
              <a:rPr lang="es-ES" noProof="0" smtClean="0"/>
              <a:pPr rtl="0"/>
              <a:t>‹Nº›</a:t>
            </a:fld>
            <a:endParaRPr lang="es-ES" noProof="0"/>
          </a:p>
        </p:txBody>
      </p:sp>
      <p:sp>
        <p:nvSpPr>
          <p:cNvPr id="7" name="Título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rtlCol="0" anchor="b">
            <a:noAutofit/>
          </a:bodyPr>
          <a:lstStyle>
            <a:lvl1pPr algn="l">
              <a:defRPr sz="4500" b="0" i="0" cap="all" baseline="0">
                <a:solidFill>
                  <a:schemeClr val="bg1"/>
                </a:solidFill>
                <a:latin typeface="Sagona ExtraLight" panose="02020303050505020204" pitchFamily="18" charset="0"/>
              </a:defRPr>
            </a:lvl1pPr>
          </a:lstStyle>
          <a:p>
            <a:pPr rtl="0"/>
            <a:r>
              <a:rPr lang="es-ES" noProof="0"/>
              <a:t>EL TÍTULO VA AQUÍ</a:t>
            </a:r>
          </a:p>
        </p:txBody>
      </p:sp>
      <p:cxnSp>
        <p:nvCxnSpPr>
          <p:cNvPr id="13" name="Conector recto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Marcador de posición de imagen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rtlCol="0" anchor="ctr">
            <a:normAutofit/>
          </a:bodyPr>
          <a:lstStyle>
            <a:lvl1pPr marL="0" indent="0" algn="ctr">
              <a:buNone/>
              <a:defRPr sz="800">
                <a:solidFill>
                  <a:schemeClr val="bg1"/>
                </a:solidFill>
              </a:defRPr>
            </a:lvl1pPr>
          </a:lstStyle>
          <a:p>
            <a:pPr rtl="0"/>
            <a:r>
              <a:rPr lang="es-ES" noProof="0"/>
              <a:t>Haga clic en el icono para agregar una imagen</a:t>
            </a:r>
          </a:p>
        </p:txBody>
      </p:sp>
      <p:sp>
        <p:nvSpPr>
          <p:cNvPr id="58" name="Marcador de posición de imagen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rtlCol="0" anchor="ctr">
            <a:normAutofit/>
          </a:bodyPr>
          <a:lstStyle>
            <a:lvl1pPr marL="0" indent="0" algn="ctr">
              <a:buNone/>
              <a:defRPr sz="800">
                <a:solidFill>
                  <a:schemeClr val="bg1"/>
                </a:solidFill>
              </a:defRPr>
            </a:lvl1pPr>
          </a:lstStyle>
          <a:p>
            <a:pPr rtl="0"/>
            <a:r>
              <a:rPr lang="es-ES" noProof="0"/>
              <a:t>Haga clic en el icono para agregar una imagen</a:t>
            </a:r>
          </a:p>
        </p:txBody>
      </p:sp>
      <p:sp>
        <p:nvSpPr>
          <p:cNvPr id="62" name="Marcador de posición de imagen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rtlCol="0" anchor="ctr">
            <a:normAutofit/>
          </a:bodyPr>
          <a:lstStyle>
            <a:lvl1pPr marL="0" indent="0" algn="ctr">
              <a:buNone/>
              <a:defRPr sz="800">
                <a:solidFill>
                  <a:schemeClr val="bg1"/>
                </a:solidFill>
              </a:defRPr>
            </a:lvl1pPr>
          </a:lstStyle>
          <a:p>
            <a:pPr rtl="0"/>
            <a:r>
              <a:rPr lang="es-ES" noProof="0"/>
              <a:t>Haga clic en el icono para agregar una imagen</a:t>
            </a:r>
          </a:p>
        </p:txBody>
      </p:sp>
      <p:sp>
        <p:nvSpPr>
          <p:cNvPr id="99" name="Marcador de posición de imagen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rtlCol="0" anchor="ctr">
            <a:normAutofit/>
          </a:bodyPr>
          <a:lstStyle>
            <a:lvl1pPr marL="0" indent="0" algn="ctr">
              <a:buNone/>
              <a:defRPr sz="800">
                <a:solidFill>
                  <a:schemeClr val="bg1"/>
                </a:solidFill>
              </a:defRPr>
            </a:lvl1pPr>
          </a:lstStyle>
          <a:p>
            <a:pPr rtl="0"/>
            <a:r>
              <a:rPr lang="es-ES" noProof="0"/>
              <a:t>Haga clic en el icono para agregar una imagen</a:t>
            </a:r>
          </a:p>
        </p:txBody>
      </p:sp>
      <p:sp>
        <p:nvSpPr>
          <p:cNvPr id="101" name="Marcador de posición de imagen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rtlCol="0" anchor="ctr">
            <a:normAutofit/>
          </a:bodyPr>
          <a:lstStyle>
            <a:lvl1pPr marL="0" indent="0" algn="ctr">
              <a:buNone/>
              <a:defRPr sz="800">
                <a:solidFill>
                  <a:schemeClr val="bg1"/>
                </a:solidFill>
              </a:defRPr>
            </a:lvl1pPr>
          </a:lstStyle>
          <a:p>
            <a:pPr rtl="0"/>
            <a:r>
              <a:rPr lang="es-ES" noProof="0"/>
              <a:t>Haga clic en el icono para agregar una imagen</a:t>
            </a:r>
          </a:p>
        </p:txBody>
      </p:sp>
      <p:sp>
        <p:nvSpPr>
          <p:cNvPr id="103" name="Marcador de posición de imagen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rtlCol="0" anchor="ctr">
            <a:normAutofit/>
          </a:bodyPr>
          <a:lstStyle>
            <a:lvl1pPr marL="0" indent="0" algn="ctr">
              <a:buNone/>
              <a:defRPr sz="800">
                <a:solidFill>
                  <a:schemeClr val="bg1"/>
                </a:solidFill>
              </a:defRPr>
            </a:lvl1pPr>
          </a:lstStyle>
          <a:p>
            <a:pPr rtl="0"/>
            <a:r>
              <a:rPr lang="es-ES" noProof="0"/>
              <a:t>Haga clic en el icono para agregar una imagen</a:t>
            </a:r>
          </a:p>
        </p:txBody>
      </p:sp>
      <p:sp>
        <p:nvSpPr>
          <p:cNvPr id="107" name="Marcador de texto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09" name="Marcador de texto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10" name="Marcador de texto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11" name="Marcador de texto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12" name="Marcador de texto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13" name="Marcador de texto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4" name="Marcador de texto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25" name="Marcador de texto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6" name="Marcador de texto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27" name="Marcador de texto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8" name="Marcador de texto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29" name="Marcador de texto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cxnSp>
        <p:nvCxnSpPr>
          <p:cNvPr id="41" name="Conector recto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de la presentación_5">
    <p:bg>
      <p:bgPr>
        <a:solidFill>
          <a:schemeClr val="tx1"/>
        </a:solidFill>
        <a:effectLst/>
      </p:bgPr>
    </p:bg>
    <p:spTree>
      <p:nvGrpSpPr>
        <p:cNvPr id="1" name=""/>
        <p:cNvGrpSpPr/>
        <p:nvPr/>
      </p:nvGrpSpPr>
      <p:grpSpPr>
        <a:xfrm>
          <a:off x="0" y="0"/>
          <a:ext cx="0" cy="0"/>
          <a:chOff x="0" y="0"/>
          <a:chExt cx="0" cy="0"/>
        </a:xfrm>
      </p:grpSpPr>
      <p:sp>
        <p:nvSpPr>
          <p:cNvPr id="6" name="Marcador de posición de imagen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es-ES" noProof="0"/>
              <a:t>Haga clic en el icono para agregar una imagen</a:t>
            </a:r>
          </a:p>
        </p:txBody>
      </p:sp>
      <p:sp>
        <p:nvSpPr>
          <p:cNvPr id="4" name="Marcador de texto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rtlCol="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El subtítulo va aquí</a:t>
            </a:r>
          </a:p>
        </p:txBody>
      </p:sp>
      <p:sp>
        <p:nvSpPr>
          <p:cNvPr id="5" name="Título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rtlCol="0" anchor="b">
            <a:normAutofit/>
          </a:bodyPr>
          <a:lstStyle>
            <a:lvl1pPr algn="l">
              <a:defRPr sz="4800" b="0" i="0" cap="all" baseline="0">
                <a:solidFill>
                  <a:schemeClr val="bg1"/>
                </a:solidFill>
                <a:latin typeface="Sagona ExtraLight" panose="02020303050505020204" pitchFamily="18" charset="0"/>
              </a:defRPr>
            </a:lvl1pPr>
          </a:lstStyle>
          <a:p>
            <a:pPr rtl="0"/>
            <a:r>
              <a:rPr lang="es-ES" noProof="0"/>
              <a:t>Haga clic para modificar el estilo de título del patrón</a:t>
            </a:r>
          </a:p>
        </p:txBody>
      </p:sp>
      <p:cxnSp>
        <p:nvCxnSpPr>
          <p:cNvPr id="7" name="Conector recto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nformación general_5">
    <p:spTree>
      <p:nvGrpSpPr>
        <p:cNvPr id="1" name=""/>
        <p:cNvGrpSpPr/>
        <p:nvPr/>
      </p:nvGrpSpPr>
      <p:grpSpPr>
        <a:xfrm>
          <a:off x="0" y="0"/>
          <a:ext cx="0" cy="0"/>
          <a:chOff x="0" y="0"/>
          <a:chExt cx="0" cy="0"/>
        </a:xfrm>
      </p:grpSpPr>
      <p:sp>
        <p:nvSpPr>
          <p:cNvPr id="40" name="Marcador de posición de imagen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solidFill>
                  <a:schemeClr val="bg1"/>
                </a:solidFill>
              </a:defRPr>
            </a:lvl1pPr>
          </a:lstStyle>
          <a:p>
            <a:pPr rtl="0"/>
            <a:r>
              <a:rPr lang="es-ES" noProof="0"/>
              <a:t>Haga clic en el icono para agregar una imagen</a:t>
            </a:r>
          </a:p>
        </p:txBody>
      </p:sp>
      <p:sp>
        <p:nvSpPr>
          <p:cNvPr id="3" name="Marcador de fecha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rtlCol="0"/>
          <a:lstStyle>
            <a:lvl1pPr>
              <a:defRPr>
                <a:solidFill>
                  <a:schemeClr val="bg1"/>
                </a:solidFill>
              </a:defRPr>
            </a:lvl1pPr>
          </a:lstStyle>
          <a:p>
            <a:pPr rtl="0"/>
            <a:fld id="{2A8B6CB3-6DDD-425F-8833-7FDB92F4C913}" type="datetime1">
              <a:rPr lang="es-ES" noProof="0" smtClean="0"/>
              <a:t>12/09/2021</a:t>
            </a:fld>
            <a:endParaRPr lang="es-ES" noProof="0"/>
          </a:p>
        </p:txBody>
      </p:sp>
      <p:sp>
        <p:nvSpPr>
          <p:cNvPr id="4" name="Marcador de pie de página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rtlCol="0"/>
          <a:lstStyle>
            <a:lvl1pPr>
              <a:defRPr>
                <a:solidFill>
                  <a:schemeClr val="bg1"/>
                </a:solidFill>
              </a:defRPr>
            </a:lvl1pPr>
          </a:lstStyle>
          <a:p>
            <a:pPr rtl="0"/>
            <a:endParaRPr lang="es-ES" noProof="0"/>
          </a:p>
        </p:txBody>
      </p:sp>
      <p:sp>
        <p:nvSpPr>
          <p:cNvPr id="5" name="Marcador de posición de número de diapositiva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rtlCol="0"/>
          <a:lstStyle>
            <a:lvl1pPr>
              <a:defRPr>
                <a:solidFill>
                  <a:schemeClr val="bg1"/>
                </a:solidFill>
              </a:defRPr>
            </a:lvl1pPr>
          </a:lstStyle>
          <a:p>
            <a:pPr rtl="0"/>
            <a:fld id="{31FEFF75-79D2-EE46-877B-299D1510E681}" type="slidenum">
              <a:rPr lang="es-ES" noProof="0" smtClean="0"/>
              <a:pPr rtl="0"/>
              <a:t>‹Nº›</a:t>
            </a:fld>
            <a:endParaRPr lang="es-ES" noProof="0"/>
          </a:p>
        </p:txBody>
      </p:sp>
      <p:sp>
        <p:nvSpPr>
          <p:cNvPr id="7" name="Título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rtlCol="0" anchor="b">
            <a:noAutofit/>
          </a:bodyPr>
          <a:lstStyle>
            <a:lvl1pPr algn="l">
              <a:defRPr sz="4500" b="0" i="0" cap="all" baseline="0">
                <a:solidFill>
                  <a:schemeClr val="bg1"/>
                </a:solidFill>
                <a:latin typeface="Sagona ExtraLight" panose="02020303050505020204" pitchFamily="18" charset="0"/>
              </a:defRPr>
            </a:lvl1pPr>
          </a:lstStyle>
          <a:p>
            <a:pPr rtl="0"/>
            <a:r>
              <a:rPr lang="es-ES" noProof="0"/>
              <a:t>EL TÍTULO VA AQUÍ</a:t>
            </a:r>
          </a:p>
        </p:txBody>
      </p:sp>
      <p:cxnSp>
        <p:nvCxnSpPr>
          <p:cNvPr id="13" name="Conector recto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Marcador de posición de imagen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rtlCol="0" anchor="ctr">
            <a:normAutofit/>
          </a:bodyPr>
          <a:lstStyle>
            <a:lvl1pPr marL="0" indent="0" algn="ctr">
              <a:buNone/>
              <a:defRPr sz="800">
                <a:solidFill>
                  <a:schemeClr val="bg1"/>
                </a:solidFill>
              </a:defRPr>
            </a:lvl1pPr>
          </a:lstStyle>
          <a:p>
            <a:pPr rtl="0"/>
            <a:r>
              <a:rPr lang="es-ES" noProof="0"/>
              <a:t>Haga clic en el icono para agregar una imagen</a:t>
            </a:r>
          </a:p>
        </p:txBody>
      </p:sp>
      <p:sp>
        <p:nvSpPr>
          <p:cNvPr id="58" name="Marcador de posición de imagen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rtlCol="0" anchor="ctr">
            <a:normAutofit/>
          </a:bodyPr>
          <a:lstStyle>
            <a:lvl1pPr marL="0" indent="0" algn="ctr">
              <a:buNone/>
              <a:defRPr sz="800">
                <a:solidFill>
                  <a:schemeClr val="bg1"/>
                </a:solidFill>
              </a:defRPr>
            </a:lvl1pPr>
          </a:lstStyle>
          <a:p>
            <a:pPr rtl="0"/>
            <a:r>
              <a:rPr lang="es-ES" noProof="0"/>
              <a:t>Haga clic en el icono para agregar una imagen</a:t>
            </a:r>
          </a:p>
        </p:txBody>
      </p:sp>
      <p:sp>
        <p:nvSpPr>
          <p:cNvPr id="62" name="Marcador de posición de imagen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rtlCol="0" anchor="ctr">
            <a:normAutofit/>
          </a:bodyPr>
          <a:lstStyle>
            <a:lvl1pPr marL="0" indent="0" algn="ctr">
              <a:buNone/>
              <a:defRPr sz="800">
                <a:solidFill>
                  <a:schemeClr val="bg1"/>
                </a:solidFill>
              </a:defRPr>
            </a:lvl1pPr>
          </a:lstStyle>
          <a:p>
            <a:pPr rtl="0"/>
            <a:r>
              <a:rPr lang="es-ES" noProof="0"/>
              <a:t>Haga clic en el icono para agregar una imagen</a:t>
            </a:r>
          </a:p>
        </p:txBody>
      </p:sp>
      <p:sp>
        <p:nvSpPr>
          <p:cNvPr id="99" name="Marcador de posición de imagen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rtlCol="0" anchor="ctr">
            <a:normAutofit/>
          </a:bodyPr>
          <a:lstStyle>
            <a:lvl1pPr marL="0" indent="0" algn="ctr">
              <a:buNone/>
              <a:defRPr sz="800">
                <a:solidFill>
                  <a:schemeClr val="bg1"/>
                </a:solidFill>
              </a:defRPr>
            </a:lvl1pPr>
          </a:lstStyle>
          <a:p>
            <a:pPr rtl="0"/>
            <a:r>
              <a:rPr lang="es-ES" noProof="0"/>
              <a:t>Haga clic en el icono para agregar una imagen</a:t>
            </a:r>
          </a:p>
        </p:txBody>
      </p:sp>
      <p:sp>
        <p:nvSpPr>
          <p:cNvPr id="101" name="Marcador de posición de imagen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rtlCol="0" anchor="ctr">
            <a:normAutofit/>
          </a:bodyPr>
          <a:lstStyle>
            <a:lvl1pPr marL="0" indent="0" algn="ctr">
              <a:buNone/>
              <a:defRPr sz="800">
                <a:solidFill>
                  <a:schemeClr val="bg1"/>
                </a:solidFill>
              </a:defRPr>
            </a:lvl1pPr>
          </a:lstStyle>
          <a:p>
            <a:pPr rtl="0"/>
            <a:r>
              <a:rPr lang="es-ES" noProof="0"/>
              <a:t>Haga clic en el icono para agregar una imagen</a:t>
            </a:r>
          </a:p>
        </p:txBody>
      </p:sp>
      <p:sp>
        <p:nvSpPr>
          <p:cNvPr id="103" name="Marcador de posición de imagen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rtlCol="0" anchor="ctr">
            <a:normAutofit/>
          </a:bodyPr>
          <a:lstStyle>
            <a:lvl1pPr marL="0" indent="0" algn="ctr">
              <a:buNone/>
              <a:defRPr sz="800">
                <a:solidFill>
                  <a:schemeClr val="bg1"/>
                </a:solidFill>
              </a:defRPr>
            </a:lvl1pPr>
          </a:lstStyle>
          <a:p>
            <a:pPr rtl="0"/>
            <a:r>
              <a:rPr lang="es-ES" noProof="0"/>
              <a:t>Haga clic en el icono para agregar una imagen</a:t>
            </a:r>
          </a:p>
        </p:txBody>
      </p:sp>
      <p:sp>
        <p:nvSpPr>
          <p:cNvPr id="107" name="Marcador de texto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09" name="Marcador de texto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10" name="Marcador de texto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11" name="Marcador de texto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12" name="Marcador de texto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13" name="Marcador de texto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4" name="Marcador de texto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25" name="Marcador de texto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6" name="Marcador de texto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27" name="Marcador de texto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8" name="Marcador de texto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29" name="Marcador de texto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cxnSp>
        <p:nvCxnSpPr>
          <p:cNvPr id="79" name="Conector recto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ítulo y contenido_1">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EADE1955-3B3E-4A7A-B6A7-DDCBBBE6532D}" type="datetime1">
              <a:rPr lang="es-ES" noProof="0" smtClean="0"/>
              <a:t>12/09/2021</a:t>
            </a:fld>
            <a:endParaRPr lang="es-ES" noProof="0"/>
          </a:p>
        </p:txBody>
      </p:sp>
      <p:sp>
        <p:nvSpPr>
          <p:cNvPr id="4" name="Marcador de pie de página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es-ES" noProof="0"/>
          </a:p>
        </p:txBody>
      </p:sp>
      <p:sp>
        <p:nvSpPr>
          <p:cNvPr id="5" name="Marcador de posición de número de diapositiva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es-ES" noProof="0" smtClean="0"/>
              <a:t>‹Nº›</a:t>
            </a:fld>
            <a:endParaRPr lang="es-ES" noProof="0"/>
          </a:p>
        </p:txBody>
      </p:sp>
      <p:sp>
        <p:nvSpPr>
          <p:cNvPr id="7" name="Título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es-ES" noProof="0"/>
              <a:t>EL TÍTULO VA AQUÍ</a:t>
            </a:r>
          </a:p>
        </p:txBody>
      </p:sp>
      <p:sp>
        <p:nvSpPr>
          <p:cNvPr id="11" name="Marcador de texto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rtlCol="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cxnSp>
        <p:nvCxnSpPr>
          <p:cNvPr id="13" name="Conector recto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y contenido_2">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6DD6D41F-589E-4EF6-8834-9FB9D1BA6AE5}" type="datetime1">
              <a:rPr lang="es-ES" noProof="0" smtClean="0"/>
              <a:t>12/09/2021</a:t>
            </a:fld>
            <a:endParaRPr lang="es-ES" noProof="0"/>
          </a:p>
        </p:txBody>
      </p:sp>
      <p:sp>
        <p:nvSpPr>
          <p:cNvPr id="4" name="Marcador de pie de página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es-ES" noProof="0"/>
          </a:p>
        </p:txBody>
      </p:sp>
      <p:sp>
        <p:nvSpPr>
          <p:cNvPr id="5" name="Marcador de posición de número de diapositiva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es-ES" noProof="0" smtClean="0"/>
              <a:t>‹Nº›</a:t>
            </a:fld>
            <a:endParaRPr lang="es-ES" noProof="0"/>
          </a:p>
        </p:txBody>
      </p:sp>
      <p:sp>
        <p:nvSpPr>
          <p:cNvPr id="7" name="Título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es-ES" noProof="0"/>
              <a:t>EL TÍTULO VA AQUÍ</a:t>
            </a:r>
          </a:p>
        </p:txBody>
      </p:sp>
      <p:sp>
        <p:nvSpPr>
          <p:cNvPr id="11" name="Marcador de texto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rtlCol="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cxnSp>
        <p:nvCxnSpPr>
          <p:cNvPr id="13" name="Conector recto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ítulo y contenido_3">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1B68DDE7-810D-4CE7-8C18-312B4B907EBE}" type="datetime1">
              <a:rPr lang="es-ES" noProof="0" smtClean="0"/>
              <a:t>12/09/2021</a:t>
            </a:fld>
            <a:endParaRPr lang="es-ES" noProof="0"/>
          </a:p>
        </p:txBody>
      </p:sp>
      <p:sp>
        <p:nvSpPr>
          <p:cNvPr id="4" name="Marcador de pie de página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es-ES" noProof="0"/>
          </a:p>
        </p:txBody>
      </p:sp>
      <p:sp>
        <p:nvSpPr>
          <p:cNvPr id="5" name="Marcador de posición de número de diapositiva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es-ES" noProof="0" smtClean="0"/>
              <a:t>‹Nº›</a:t>
            </a:fld>
            <a:endParaRPr lang="es-ES" noProof="0"/>
          </a:p>
        </p:txBody>
      </p:sp>
      <p:sp>
        <p:nvSpPr>
          <p:cNvPr id="7" name="Título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es-ES" noProof="0"/>
              <a:t>EL TÍTULO VA AQUÍ</a:t>
            </a:r>
          </a:p>
        </p:txBody>
      </p:sp>
      <p:sp>
        <p:nvSpPr>
          <p:cNvPr id="11" name="Marcador de texto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rtlCol="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cxnSp>
        <p:nvCxnSpPr>
          <p:cNvPr id="13" name="Conector recto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ítulo y contenido_4">
    <p:spTree>
      <p:nvGrpSpPr>
        <p:cNvPr id="1" name=""/>
        <p:cNvGrpSpPr/>
        <p:nvPr/>
      </p:nvGrpSpPr>
      <p:grpSpPr>
        <a:xfrm>
          <a:off x="0" y="0"/>
          <a:ext cx="0" cy="0"/>
          <a:chOff x="0" y="0"/>
          <a:chExt cx="0" cy="0"/>
        </a:xfrm>
      </p:grpSpPr>
      <p:sp>
        <p:nvSpPr>
          <p:cNvPr id="12" name="Marcador de posición de imagen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es-ES" noProof="0"/>
              <a:t>Haga clic en el icono para agregar una imagen</a:t>
            </a:r>
          </a:p>
        </p:txBody>
      </p:sp>
      <p:sp>
        <p:nvSpPr>
          <p:cNvPr id="3" name="Marcador de fecha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17F8647A-8EAA-474E-A1FF-1A7B0EE697D2}" type="datetime1">
              <a:rPr lang="es-ES" noProof="0" smtClean="0"/>
              <a:t>12/09/2021</a:t>
            </a:fld>
            <a:endParaRPr lang="es-ES" noProof="0"/>
          </a:p>
        </p:txBody>
      </p:sp>
      <p:sp>
        <p:nvSpPr>
          <p:cNvPr id="4" name="Marcador de pie de página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es-ES" noProof="0"/>
          </a:p>
        </p:txBody>
      </p:sp>
      <p:sp>
        <p:nvSpPr>
          <p:cNvPr id="5" name="Marcador de posición de número de diapositiva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es-ES" noProof="0" smtClean="0"/>
              <a:t>‹Nº›</a:t>
            </a:fld>
            <a:endParaRPr lang="es-ES" noProof="0"/>
          </a:p>
        </p:txBody>
      </p:sp>
      <p:sp>
        <p:nvSpPr>
          <p:cNvPr id="7" name="Título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rtlCol="0" anchor="b">
            <a:noAutofit/>
          </a:bodyPr>
          <a:lstStyle>
            <a:lvl1pPr algn="l">
              <a:defRPr sz="4500" b="0" i="0" cap="all" baseline="0">
                <a:solidFill>
                  <a:schemeClr val="bg1"/>
                </a:solidFill>
                <a:latin typeface="Sagona ExtraLight" panose="02020303050505020204" pitchFamily="18" charset="0"/>
              </a:defRPr>
            </a:lvl1pPr>
          </a:lstStyle>
          <a:p>
            <a:pPr rtl="0"/>
            <a:r>
              <a:rPr lang="es-ES" noProof="0"/>
              <a:t>EL TÍTULO VA AQUÍ</a:t>
            </a:r>
          </a:p>
        </p:txBody>
      </p:sp>
      <p:sp>
        <p:nvSpPr>
          <p:cNvPr id="11" name="Marcador de texto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rtlCol="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cxnSp>
        <p:nvCxnSpPr>
          <p:cNvPr id="13" name="Conector recto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ítulo y contenido_5">
    <p:spTree>
      <p:nvGrpSpPr>
        <p:cNvPr id="1" name=""/>
        <p:cNvGrpSpPr/>
        <p:nvPr/>
      </p:nvGrpSpPr>
      <p:grpSpPr>
        <a:xfrm>
          <a:off x="0" y="0"/>
          <a:ext cx="0" cy="0"/>
          <a:chOff x="0" y="0"/>
          <a:chExt cx="0" cy="0"/>
        </a:xfrm>
      </p:grpSpPr>
      <p:sp>
        <p:nvSpPr>
          <p:cNvPr id="10" name="Marcador de posición de imagen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es-ES" noProof="0"/>
              <a:t>Haga clic en el icono para agregar una imagen</a:t>
            </a:r>
          </a:p>
        </p:txBody>
      </p:sp>
      <p:sp>
        <p:nvSpPr>
          <p:cNvPr id="3" name="Marcador de fecha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A991D30C-6E3D-45E4-A3C7-2ED411886B54}" type="datetime1">
              <a:rPr lang="es-ES" noProof="0" smtClean="0"/>
              <a:t>12/09/2021</a:t>
            </a:fld>
            <a:endParaRPr lang="es-ES" noProof="0"/>
          </a:p>
        </p:txBody>
      </p:sp>
      <p:sp>
        <p:nvSpPr>
          <p:cNvPr id="4" name="Marcador de pie de página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es-ES" noProof="0"/>
          </a:p>
        </p:txBody>
      </p:sp>
      <p:sp>
        <p:nvSpPr>
          <p:cNvPr id="5" name="Marcador de posición de número de diapositiva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es-ES" noProof="0" smtClean="0"/>
              <a:t>‹Nº›</a:t>
            </a:fld>
            <a:endParaRPr lang="es-ES" noProof="0"/>
          </a:p>
        </p:txBody>
      </p:sp>
      <p:sp>
        <p:nvSpPr>
          <p:cNvPr id="7" name="Título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rtlCol="0" anchor="b">
            <a:noAutofit/>
          </a:bodyPr>
          <a:lstStyle>
            <a:lvl1pPr algn="l">
              <a:defRPr sz="4500" b="0" i="0" cap="all" baseline="0">
                <a:solidFill>
                  <a:schemeClr val="bg1"/>
                </a:solidFill>
                <a:latin typeface="Sagona ExtraLight" panose="02020303050505020204" pitchFamily="18" charset="0"/>
              </a:defRPr>
            </a:lvl1pPr>
          </a:lstStyle>
          <a:p>
            <a:pPr rtl="0"/>
            <a:r>
              <a:rPr lang="es-ES" noProof="0"/>
              <a:t>EL TÍTULO VA AQUÍ</a:t>
            </a:r>
          </a:p>
        </p:txBody>
      </p:sp>
      <p:sp>
        <p:nvSpPr>
          <p:cNvPr id="11" name="Marcador de texto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rtlCol="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cxnSp>
        <p:nvCxnSpPr>
          <p:cNvPr id="13" name="Conector recto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posición de texto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F6D886FC-A0B6-4729-BC5E-945C17DCA84D}" type="datetime1">
              <a:rPr lang="es-ES" noProof="0" smtClean="0"/>
              <a:t>12/09/2021</a:t>
            </a:fld>
            <a:endParaRPr lang="es-ES" noProof="0"/>
          </a:p>
        </p:txBody>
      </p:sp>
      <p:sp>
        <p:nvSpPr>
          <p:cNvPr id="5" name="Marcador de pie de página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s-ES" noProof="0"/>
          </a:p>
        </p:txBody>
      </p:sp>
      <p:sp>
        <p:nvSpPr>
          <p:cNvPr id="6" name="Marcador de posición de número de diapositiva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62C6627B-E4D5-2947-8E88-B84039729B99}" type="slidenum">
              <a:rPr lang="es-ES" noProof="0" smtClean="0"/>
              <a:t>‹Nº›</a:t>
            </a:fld>
            <a:endParaRPr lang="es-ES" noProof="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63" r:id="rId14"/>
    <p:sldLayoutId id="2147483683" r:id="rId15"/>
    <p:sldLayoutId id="2147483685" r:id="rId16"/>
    <p:sldLayoutId id="2147483684" r:id="rId17"/>
    <p:sldLayoutId id="2147483680" r:id="rId18"/>
    <p:sldLayoutId id="2147483691" r:id="rId19"/>
    <p:sldLayoutId id="2147483692" r:id="rId20"/>
    <p:sldLayoutId id="2147483693" r:id="rId21"/>
    <p:sldLayoutId id="2147483694" r:id="rId22"/>
    <p:sldLayoutId id="2147483688" r:id="rId23"/>
    <p:sldLayoutId id="2147483687" r:id="rId24"/>
    <p:sldLayoutId id="2147483689" r:id="rId25"/>
    <p:sldLayoutId id="2147483690" r:id="rId26"/>
    <p:sldLayoutId id="2147483695" r:id="rId27"/>
    <p:sldLayoutId id="2147483696" r:id="rId28"/>
    <p:sldLayoutId id="2147483697" r:id="rId29"/>
    <p:sldLayoutId id="2147483698" r:id="rId30"/>
    <p:sldLayoutId id="2147483667" r:id="rId31"/>
    <p:sldLayoutId id="2147483703" r:id="rId32"/>
    <p:sldLayoutId id="2147483704" r:id="rId33"/>
    <p:sldLayoutId id="2147483705" r:id="rId34"/>
    <p:sldLayoutId id="2147483706" r:id="rId35"/>
    <p:sldLayoutId id="2147483668" r:id="rId36"/>
    <p:sldLayoutId id="2147483700" r:id="rId37"/>
    <p:sldLayoutId id="2147483699" r:id="rId38"/>
    <p:sldLayoutId id="2147483701" r:id="rId39"/>
    <p:sldLayoutId id="2147483702" r:id="rId40"/>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svg"/><Relationship Id="rId2" Type="http://schemas.openxmlformats.org/officeDocument/2006/relationships/notesSlide" Target="../notesSlides/notesSlide17.xml"/><Relationship Id="rId1" Type="http://schemas.openxmlformats.org/officeDocument/2006/relationships/slideLayout" Target="../slideLayouts/slideLayout36.xml"/><Relationship Id="rId6" Type="http://schemas.openxmlformats.org/officeDocument/2006/relationships/image" Target="../media/image39.sv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 Id="rId14" Type="http://schemas.openxmlformats.org/officeDocument/2006/relationships/image" Target="../media/image47.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rcador de posición de imagen 21" descr="Mujer usando tableta ">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3" cstate="screen">
            <a:duotone>
              <a:prstClr val="black"/>
              <a:schemeClr val="accent3">
                <a:tint val="45000"/>
                <a:satMod val="400000"/>
              </a:schemeClr>
            </a:duotone>
            <a:alphaModFix amt="35000"/>
            <a:extLst>
              <a:ext uri="{28A0092B-C50C-407E-A947-70E740481C1C}">
                <a14:useLocalDpi xmlns:a14="http://schemas.microsoft.com/office/drawing/2010/main"/>
              </a:ext>
            </a:extLst>
          </a:blip>
          <a:srcRect l="4632" r="4632"/>
          <a:stretch/>
        </p:blipFill>
        <p:spPr>
          <a:xfrm>
            <a:off x="1134319" y="0"/>
            <a:ext cx="11057681" cy="6858000"/>
          </a:xfrm>
        </p:spPr>
      </p:pic>
      <p:sp>
        <p:nvSpPr>
          <p:cNvPr id="6" name="Marcador de texto 5">
            <a:extLst>
              <a:ext uri="{FF2B5EF4-FFF2-40B4-BE49-F238E27FC236}">
                <a16:creationId xmlns:a16="http://schemas.microsoft.com/office/drawing/2014/main" id="{348362CB-F41D-164B-BAC7-F91A6E68A2AC}"/>
              </a:ext>
            </a:extLst>
          </p:cNvPr>
          <p:cNvSpPr>
            <a:spLocks noGrp="1"/>
          </p:cNvSpPr>
          <p:nvPr>
            <p:ph type="body" idx="13"/>
          </p:nvPr>
        </p:nvSpPr>
        <p:spPr>
          <a:xfrm>
            <a:off x="1524000" y="5286196"/>
            <a:ext cx="4179375" cy="356462"/>
          </a:xfrm>
        </p:spPr>
        <p:txBody>
          <a:bodyPr rtlCol="0">
            <a:normAutofit fontScale="92500"/>
          </a:bodyPr>
          <a:lstStyle/>
          <a:p>
            <a:pPr rtl="0"/>
            <a:r>
              <a:rPr lang="es-ES" dirty="0"/>
              <a:t>KIMBERLY atara </a:t>
            </a:r>
            <a:r>
              <a:rPr lang="es-ES" dirty="0" err="1"/>
              <a:t>lopez</a:t>
            </a:r>
            <a:r>
              <a:rPr lang="es-ES" dirty="0"/>
              <a:t> </a:t>
            </a:r>
            <a:r>
              <a:rPr lang="es-ES" dirty="0" err="1"/>
              <a:t>vazquez</a:t>
            </a:r>
            <a:endParaRPr lang="es-ES" dirty="0"/>
          </a:p>
        </p:txBody>
      </p:sp>
      <p:sp>
        <p:nvSpPr>
          <p:cNvPr id="5" name="Título 4">
            <a:extLst>
              <a:ext uri="{FF2B5EF4-FFF2-40B4-BE49-F238E27FC236}">
                <a16:creationId xmlns:a16="http://schemas.microsoft.com/office/drawing/2014/main" id="{99516ACA-375D-1140-8EDA-CE04AAC75809}"/>
              </a:ext>
            </a:extLst>
          </p:cNvPr>
          <p:cNvSpPr>
            <a:spLocks noGrp="1"/>
          </p:cNvSpPr>
          <p:nvPr>
            <p:ph type="ctrTitle"/>
          </p:nvPr>
        </p:nvSpPr>
        <p:spPr>
          <a:xfrm>
            <a:off x="1524000" y="2715790"/>
            <a:ext cx="4179376" cy="2387600"/>
          </a:xfrm>
        </p:spPr>
        <p:txBody>
          <a:bodyPr rtlCol="0"/>
          <a:lstStyle/>
          <a:p>
            <a:pPr rtl="0"/>
            <a:r>
              <a:rPr lang="es-ES" dirty="0"/>
              <a:t>Python - </a:t>
            </a:r>
            <a:r>
              <a:rPr lang="es-ES" dirty="0" err="1"/>
              <a:t>emtech</a:t>
            </a:r>
            <a:endParaRPr lang="es-ES" dirty="0"/>
          </a:p>
        </p:txBody>
      </p:sp>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ítulo 21">
            <a:extLst>
              <a:ext uri="{FF2B5EF4-FFF2-40B4-BE49-F238E27FC236}">
                <a16:creationId xmlns:a16="http://schemas.microsoft.com/office/drawing/2014/main" id="{E93AABDC-C3FD-F345-990B-6E2D88310423}"/>
              </a:ext>
            </a:extLst>
          </p:cNvPr>
          <p:cNvSpPr>
            <a:spLocks noGrp="1"/>
          </p:cNvSpPr>
          <p:nvPr>
            <p:ph type="ctrTitle"/>
          </p:nvPr>
        </p:nvSpPr>
        <p:spPr>
          <a:xfrm>
            <a:off x="1273629" y="339645"/>
            <a:ext cx="10488061" cy="1002552"/>
          </a:xfrm>
        </p:spPr>
        <p:txBody>
          <a:bodyPr rtlCol="0"/>
          <a:lstStyle/>
          <a:p>
            <a:pPr rtl="0"/>
            <a:r>
              <a:rPr lang="es-ES" dirty="0"/>
              <a:t>Fundamentos de programación</a:t>
            </a:r>
          </a:p>
        </p:txBody>
      </p:sp>
      <p:sp>
        <p:nvSpPr>
          <p:cNvPr id="3" name="Marcador de contenido 2">
            <a:extLst>
              <a:ext uri="{FF2B5EF4-FFF2-40B4-BE49-F238E27FC236}">
                <a16:creationId xmlns:a16="http://schemas.microsoft.com/office/drawing/2014/main" id="{65315FCB-0039-EF4F-AFE0-33905D91929E}"/>
              </a:ext>
            </a:extLst>
          </p:cNvPr>
          <p:cNvSpPr>
            <a:spLocks noGrp="1"/>
          </p:cNvSpPr>
          <p:nvPr>
            <p:ph sz="half" idx="1"/>
          </p:nvPr>
        </p:nvSpPr>
        <p:spPr>
          <a:xfrm>
            <a:off x="1627321" y="2330824"/>
            <a:ext cx="4693727" cy="4061812"/>
          </a:xfrm>
        </p:spPr>
        <p:txBody>
          <a:bodyPr rtlCol="0">
            <a:normAutofit/>
          </a:bodyPr>
          <a:lstStyle/>
          <a:p>
            <a:pPr algn="just" rtl="0"/>
            <a:r>
              <a:rPr lang="es-MX" b="0" i="0" dirty="0" err="1">
                <a:solidFill>
                  <a:srgbClr val="000000"/>
                </a:solidFill>
                <a:effectLst/>
                <a:latin typeface="Arial" panose="020B0604020202020204" pitchFamily="34" charset="0"/>
              </a:rPr>
              <a:t>Brake</a:t>
            </a:r>
            <a:r>
              <a:rPr lang="es-MX" dirty="0">
                <a:solidFill>
                  <a:srgbClr val="000000"/>
                </a:solidFill>
                <a:latin typeface="Arial" panose="020B0604020202020204" pitchFamily="34" charset="0"/>
              </a:rPr>
              <a:t>: Hace que el bloque se detengan las ejecuciones del bloque de instrucciones de la iteraciones de la iteración for o </a:t>
            </a:r>
            <a:r>
              <a:rPr lang="es-MX" dirty="0" err="1">
                <a:solidFill>
                  <a:srgbClr val="000000"/>
                </a:solidFill>
                <a:latin typeface="Arial" panose="020B0604020202020204" pitchFamily="34" charset="0"/>
              </a:rPr>
              <a:t>while</a:t>
            </a:r>
            <a:endParaRPr lang="es-MX" dirty="0">
              <a:solidFill>
                <a:srgbClr val="000000"/>
              </a:solidFill>
              <a:latin typeface="Arial" panose="020B0604020202020204" pitchFamily="34" charset="0"/>
            </a:endParaRPr>
          </a:p>
          <a:p>
            <a:pPr algn="just" rtl="0"/>
            <a:r>
              <a:rPr lang="es-MX" b="0" i="0" dirty="0">
                <a:solidFill>
                  <a:srgbClr val="000000"/>
                </a:solidFill>
                <a:effectLst/>
                <a:latin typeface="Arial" panose="020B0604020202020204" pitchFamily="34" charset="0"/>
              </a:rPr>
              <a:t> Continue: Omite el resto del código dentro de un bucle solo para la iteración actual</a:t>
            </a:r>
          </a:p>
          <a:p>
            <a:pPr algn="just" rtl="0"/>
            <a:endParaRPr lang="es-MX" dirty="0">
              <a:solidFill>
                <a:srgbClr val="000000"/>
              </a:solidFill>
              <a:latin typeface="Arial" panose="020B0604020202020204" pitchFamily="34" charset="0"/>
            </a:endParaRPr>
          </a:p>
          <a:p>
            <a:pPr lvl="1" algn="just"/>
            <a:endParaRPr lang="es-MX" b="0" i="0" dirty="0">
              <a:solidFill>
                <a:srgbClr val="000000"/>
              </a:solidFill>
              <a:effectLst/>
              <a:latin typeface="Arial" panose="020B0604020202020204" pitchFamily="34" charset="0"/>
            </a:endParaRPr>
          </a:p>
          <a:p>
            <a:pPr algn="just" rtl="0"/>
            <a:endParaRPr lang="es-ES" dirty="0"/>
          </a:p>
        </p:txBody>
      </p:sp>
      <p:sp>
        <p:nvSpPr>
          <p:cNvPr id="17" name="Marcador de texto 16">
            <a:extLst>
              <a:ext uri="{FF2B5EF4-FFF2-40B4-BE49-F238E27FC236}">
                <a16:creationId xmlns:a16="http://schemas.microsoft.com/office/drawing/2014/main" id="{F0150DF7-4A8B-444C-8CA1-24A9B9191B80}"/>
              </a:ext>
            </a:extLst>
          </p:cNvPr>
          <p:cNvSpPr>
            <a:spLocks noGrp="1"/>
          </p:cNvSpPr>
          <p:nvPr>
            <p:ph type="body" idx="13"/>
          </p:nvPr>
        </p:nvSpPr>
        <p:spPr>
          <a:xfrm>
            <a:off x="1627322" y="1468740"/>
            <a:ext cx="5918614" cy="823912"/>
          </a:xfrm>
        </p:spPr>
        <p:txBody>
          <a:bodyPr rtlCol="0">
            <a:normAutofit/>
          </a:bodyPr>
          <a:lstStyle/>
          <a:p>
            <a:pPr lvl="0" rtl="0"/>
            <a:r>
              <a:rPr lang="es-ES" dirty="0"/>
              <a:t>Bucle </a:t>
            </a:r>
            <a:r>
              <a:rPr lang="es-ES" dirty="0" err="1"/>
              <a:t>for</a:t>
            </a:r>
            <a:r>
              <a:rPr lang="es-ES" dirty="0"/>
              <a:t> y </a:t>
            </a:r>
            <a:r>
              <a:rPr lang="es-ES" dirty="0" err="1"/>
              <a:t>while</a:t>
            </a:r>
            <a:r>
              <a:rPr lang="es-ES" dirty="0"/>
              <a:t> Break &amp; Continue</a:t>
            </a:r>
          </a:p>
        </p:txBody>
      </p:sp>
      <p:pic>
        <p:nvPicPr>
          <p:cNvPr id="7" name="Imagen 6">
            <a:extLst>
              <a:ext uri="{FF2B5EF4-FFF2-40B4-BE49-F238E27FC236}">
                <a16:creationId xmlns:a16="http://schemas.microsoft.com/office/drawing/2014/main" id="{F75D4E8B-4AEF-4C7E-9A92-DAA9F8F3B6F8}"/>
              </a:ext>
            </a:extLst>
          </p:cNvPr>
          <p:cNvPicPr>
            <a:picLocks noChangeAspect="1"/>
          </p:cNvPicPr>
          <p:nvPr/>
        </p:nvPicPr>
        <p:blipFill>
          <a:blip r:embed="rId3"/>
          <a:stretch>
            <a:fillRect/>
          </a:stretch>
        </p:blipFill>
        <p:spPr>
          <a:xfrm>
            <a:off x="7545936" y="4164987"/>
            <a:ext cx="3500343" cy="1897554"/>
          </a:xfrm>
          <a:prstGeom prst="rect">
            <a:avLst/>
          </a:prstGeom>
        </p:spPr>
      </p:pic>
      <p:pic>
        <p:nvPicPr>
          <p:cNvPr id="9" name="Imagen 8">
            <a:extLst>
              <a:ext uri="{FF2B5EF4-FFF2-40B4-BE49-F238E27FC236}">
                <a16:creationId xmlns:a16="http://schemas.microsoft.com/office/drawing/2014/main" id="{1E6E0972-9B13-46AF-AC2C-99B7A7958751}"/>
              </a:ext>
            </a:extLst>
          </p:cNvPr>
          <p:cNvPicPr>
            <a:picLocks noChangeAspect="1"/>
          </p:cNvPicPr>
          <p:nvPr/>
        </p:nvPicPr>
        <p:blipFill>
          <a:blip r:embed="rId4"/>
          <a:stretch>
            <a:fillRect/>
          </a:stretch>
        </p:blipFill>
        <p:spPr>
          <a:xfrm>
            <a:off x="7545935" y="1880696"/>
            <a:ext cx="3500343" cy="1947249"/>
          </a:xfrm>
          <a:prstGeom prst="rect">
            <a:avLst/>
          </a:prstGeom>
        </p:spPr>
      </p:pic>
    </p:spTree>
    <p:extLst>
      <p:ext uri="{BB962C8B-B14F-4D97-AF65-F5344CB8AC3E}">
        <p14:creationId xmlns:p14="http://schemas.microsoft.com/office/powerpoint/2010/main" val="2185312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2B178B4-CDED-454C-BED2-2E2B10ADA703}"/>
              </a:ext>
            </a:extLst>
          </p:cNvPr>
          <p:cNvSpPr>
            <a:spLocks noGrp="1"/>
          </p:cNvSpPr>
          <p:nvPr>
            <p:ph type="ctrTitle"/>
          </p:nvPr>
        </p:nvSpPr>
        <p:spPr>
          <a:xfrm>
            <a:off x="1627321" y="339645"/>
            <a:ext cx="10385007" cy="1002552"/>
          </a:xfrm>
        </p:spPr>
        <p:txBody>
          <a:bodyPr rtlCol="0"/>
          <a:lstStyle/>
          <a:p>
            <a:pPr rtl="0"/>
            <a:r>
              <a:rPr lang="es-ES" dirty="0"/>
              <a:t>Clase 1</a:t>
            </a:r>
          </a:p>
        </p:txBody>
      </p:sp>
      <p:sp>
        <p:nvSpPr>
          <p:cNvPr id="7" name="Marcador de texto 6">
            <a:extLst>
              <a:ext uri="{FF2B5EF4-FFF2-40B4-BE49-F238E27FC236}">
                <a16:creationId xmlns:a16="http://schemas.microsoft.com/office/drawing/2014/main" id="{54E9E228-B02C-3941-B458-23CB2D67B476}"/>
              </a:ext>
            </a:extLst>
          </p:cNvPr>
          <p:cNvSpPr>
            <a:spLocks noGrp="1"/>
          </p:cNvSpPr>
          <p:nvPr>
            <p:ph type="body" sz="quarter" idx="14"/>
          </p:nvPr>
        </p:nvSpPr>
        <p:spPr/>
        <p:txBody>
          <a:bodyPr rtlCol="0"/>
          <a:lstStyle/>
          <a:p>
            <a:pPr marL="285750" indent="-285750" rtl="0">
              <a:buFont typeface="Arial" panose="020B0604020202020204" pitchFamily="34" charset="0"/>
              <a:buChar char="•"/>
            </a:pPr>
            <a:r>
              <a:rPr lang="es-ES" dirty="0"/>
              <a:t>Ciclo de vida de los datos</a:t>
            </a:r>
          </a:p>
          <a:p>
            <a:pPr marL="285750" indent="-285750" rtl="0">
              <a:buFont typeface="Arial" panose="020B0604020202020204" pitchFamily="34" charset="0"/>
              <a:buChar char="•"/>
            </a:pPr>
            <a:endParaRPr lang="es-ES" dirty="0"/>
          </a:p>
          <a:p>
            <a:pPr marL="285750" indent="-285750" rtl="0">
              <a:buFont typeface="Arial" panose="020B0604020202020204" pitchFamily="34" charset="0"/>
              <a:buChar char="•"/>
            </a:pPr>
            <a:endParaRPr lang="es-ES" dirty="0"/>
          </a:p>
          <a:p>
            <a:pPr marL="285750" indent="-285750" rtl="0">
              <a:buFont typeface="Arial" panose="020B0604020202020204" pitchFamily="34" charset="0"/>
              <a:buChar char="•"/>
            </a:pPr>
            <a:endParaRPr lang="es-ES" dirty="0"/>
          </a:p>
          <a:p>
            <a:pPr marL="285750" indent="-285750" rtl="0">
              <a:buFont typeface="Arial" panose="020B0604020202020204" pitchFamily="34" charset="0"/>
              <a:buChar char="•"/>
            </a:pPr>
            <a:endParaRPr lang="es-ES" dirty="0"/>
          </a:p>
          <a:p>
            <a:pPr marL="285750" indent="-285750" rtl="0">
              <a:buFont typeface="Arial" panose="020B0604020202020204" pitchFamily="34" charset="0"/>
              <a:buChar char="•"/>
            </a:pPr>
            <a:endParaRPr lang="es-ES" dirty="0"/>
          </a:p>
          <a:p>
            <a:pPr marL="285750" indent="-285750" rtl="0">
              <a:buFont typeface="Arial" panose="020B0604020202020204" pitchFamily="34" charset="0"/>
              <a:buChar char="•"/>
            </a:pPr>
            <a:endParaRPr lang="es-ES" dirty="0"/>
          </a:p>
          <a:p>
            <a:pPr marL="285750" indent="-285750" rtl="0">
              <a:buFont typeface="Arial" panose="020B0604020202020204" pitchFamily="34" charset="0"/>
              <a:buChar char="•"/>
            </a:pPr>
            <a:endParaRPr lang="es-ES" dirty="0"/>
          </a:p>
          <a:p>
            <a:pPr marL="285750" indent="-285750" rtl="0">
              <a:buFont typeface="Arial" panose="020B0604020202020204" pitchFamily="34" charset="0"/>
              <a:buChar char="•"/>
            </a:pPr>
            <a:r>
              <a:rPr lang="es-ES" dirty="0"/>
              <a:t>Casos de uso</a:t>
            </a:r>
          </a:p>
        </p:txBody>
      </p:sp>
      <p:pic>
        <p:nvPicPr>
          <p:cNvPr id="4" name="Imagen 3">
            <a:extLst>
              <a:ext uri="{FF2B5EF4-FFF2-40B4-BE49-F238E27FC236}">
                <a16:creationId xmlns:a16="http://schemas.microsoft.com/office/drawing/2014/main" id="{891A604D-279D-461C-91EF-3FEE62D980C4}"/>
              </a:ext>
            </a:extLst>
          </p:cNvPr>
          <p:cNvPicPr>
            <a:picLocks noChangeAspect="1"/>
          </p:cNvPicPr>
          <p:nvPr/>
        </p:nvPicPr>
        <p:blipFill rotWithShape="1">
          <a:blip r:embed="rId3"/>
          <a:srcRect t="25860" b="4790"/>
          <a:stretch/>
        </p:blipFill>
        <p:spPr>
          <a:xfrm>
            <a:off x="2222122" y="2192145"/>
            <a:ext cx="5955846" cy="2196193"/>
          </a:xfrm>
          <a:prstGeom prst="rect">
            <a:avLst/>
          </a:prstGeom>
        </p:spPr>
      </p:pic>
      <p:pic>
        <p:nvPicPr>
          <p:cNvPr id="6" name="Imagen 5">
            <a:extLst>
              <a:ext uri="{FF2B5EF4-FFF2-40B4-BE49-F238E27FC236}">
                <a16:creationId xmlns:a16="http://schemas.microsoft.com/office/drawing/2014/main" id="{F29D8A12-BE54-488F-B1BD-D68497536FF2}"/>
              </a:ext>
            </a:extLst>
          </p:cNvPr>
          <p:cNvPicPr>
            <a:picLocks noChangeAspect="1"/>
          </p:cNvPicPr>
          <p:nvPr/>
        </p:nvPicPr>
        <p:blipFill>
          <a:blip r:embed="rId4"/>
          <a:stretch>
            <a:fillRect/>
          </a:stretch>
        </p:blipFill>
        <p:spPr>
          <a:xfrm>
            <a:off x="9154197" y="1481852"/>
            <a:ext cx="2416629" cy="3098009"/>
          </a:xfrm>
          <a:prstGeom prst="rect">
            <a:avLst/>
          </a:prstGeom>
        </p:spPr>
      </p:pic>
      <p:pic>
        <p:nvPicPr>
          <p:cNvPr id="9" name="Imagen 8">
            <a:extLst>
              <a:ext uri="{FF2B5EF4-FFF2-40B4-BE49-F238E27FC236}">
                <a16:creationId xmlns:a16="http://schemas.microsoft.com/office/drawing/2014/main" id="{C17676C4-5FBA-4F36-8760-960D1242FF2A}"/>
              </a:ext>
            </a:extLst>
          </p:cNvPr>
          <p:cNvPicPr>
            <a:picLocks noChangeAspect="1"/>
          </p:cNvPicPr>
          <p:nvPr/>
        </p:nvPicPr>
        <p:blipFill>
          <a:blip r:embed="rId5"/>
          <a:stretch>
            <a:fillRect/>
          </a:stretch>
        </p:blipFill>
        <p:spPr>
          <a:xfrm>
            <a:off x="3249386" y="4531293"/>
            <a:ext cx="2476500" cy="2075089"/>
          </a:xfrm>
          <a:prstGeom prst="rect">
            <a:avLst/>
          </a:prstGeom>
        </p:spPr>
      </p:pic>
      <p:pic>
        <p:nvPicPr>
          <p:cNvPr id="11" name="Imagen 10">
            <a:extLst>
              <a:ext uri="{FF2B5EF4-FFF2-40B4-BE49-F238E27FC236}">
                <a16:creationId xmlns:a16="http://schemas.microsoft.com/office/drawing/2014/main" id="{73983AA7-62FE-4D19-AF3C-318AEB1BB4AE}"/>
              </a:ext>
            </a:extLst>
          </p:cNvPr>
          <p:cNvPicPr>
            <a:picLocks noChangeAspect="1"/>
          </p:cNvPicPr>
          <p:nvPr/>
        </p:nvPicPr>
        <p:blipFill>
          <a:blip r:embed="rId6"/>
          <a:stretch>
            <a:fillRect/>
          </a:stretch>
        </p:blipFill>
        <p:spPr>
          <a:xfrm>
            <a:off x="6550646" y="4575024"/>
            <a:ext cx="4250074" cy="2031358"/>
          </a:xfrm>
          <a:prstGeom prst="rect">
            <a:avLst/>
          </a:prstGeom>
        </p:spPr>
      </p:pic>
    </p:spTree>
    <p:extLst>
      <p:ext uri="{BB962C8B-B14F-4D97-AF65-F5344CB8AC3E}">
        <p14:creationId xmlns:p14="http://schemas.microsoft.com/office/powerpoint/2010/main" val="2625297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21">
            <a:extLst>
              <a:ext uri="{FF2B5EF4-FFF2-40B4-BE49-F238E27FC236}">
                <a16:creationId xmlns:a16="http://schemas.microsoft.com/office/drawing/2014/main" id="{A3FA6749-CB4E-4A25-BD14-6B3CA76BC72F}"/>
              </a:ext>
            </a:extLst>
          </p:cNvPr>
          <p:cNvSpPr>
            <a:spLocks noGrp="1"/>
          </p:cNvSpPr>
          <p:nvPr>
            <p:ph type="ctrTitle"/>
          </p:nvPr>
        </p:nvSpPr>
        <p:spPr>
          <a:xfrm>
            <a:off x="1159329" y="339645"/>
            <a:ext cx="11032671" cy="1002552"/>
          </a:xfrm>
        </p:spPr>
        <p:txBody>
          <a:bodyPr rtlCol="0"/>
          <a:lstStyle/>
          <a:p>
            <a:pPr rtl="0"/>
            <a:r>
              <a:rPr lang="es-ES" dirty="0"/>
              <a:t>Control de flujo de un programa</a:t>
            </a:r>
          </a:p>
        </p:txBody>
      </p:sp>
      <p:sp>
        <p:nvSpPr>
          <p:cNvPr id="14" name="Marcador de texto 3">
            <a:extLst>
              <a:ext uri="{FF2B5EF4-FFF2-40B4-BE49-F238E27FC236}">
                <a16:creationId xmlns:a16="http://schemas.microsoft.com/office/drawing/2014/main" id="{8232EABD-DC98-4A13-A461-89B77F39C2B3}"/>
              </a:ext>
            </a:extLst>
          </p:cNvPr>
          <p:cNvSpPr txBox="1">
            <a:spLocks/>
          </p:cNvSpPr>
          <p:nvPr/>
        </p:nvSpPr>
        <p:spPr>
          <a:xfrm>
            <a:off x="6576667" y="1456380"/>
            <a:ext cx="4695165" cy="82391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dirty="0">
                <a:solidFill>
                  <a:schemeClr val="bg1"/>
                </a:solidFill>
              </a:rPr>
              <a:t>Operadores de asignación</a:t>
            </a:r>
          </a:p>
        </p:txBody>
      </p:sp>
      <p:sp>
        <p:nvSpPr>
          <p:cNvPr id="20" name="Marcador de texto 3">
            <a:extLst>
              <a:ext uri="{FF2B5EF4-FFF2-40B4-BE49-F238E27FC236}">
                <a16:creationId xmlns:a16="http://schemas.microsoft.com/office/drawing/2014/main" id="{6FAFEA8D-F3BE-4EAF-A988-5BB6B284295F}"/>
              </a:ext>
            </a:extLst>
          </p:cNvPr>
          <p:cNvSpPr txBox="1">
            <a:spLocks/>
          </p:cNvSpPr>
          <p:nvPr/>
        </p:nvSpPr>
        <p:spPr>
          <a:xfrm>
            <a:off x="1645581" y="1456380"/>
            <a:ext cx="4695165" cy="82391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dirty="0">
                <a:solidFill>
                  <a:schemeClr val="bg1"/>
                </a:solidFill>
              </a:rPr>
              <a:t>Introducción al control de </a:t>
            </a:r>
            <a:r>
              <a:rPr lang="es-MX" dirty="0" err="1">
                <a:solidFill>
                  <a:schemeClr val="bg1"/>
                </a:solidFill>
              </a:rPr>
              <a:t>flijo</a:t>
            </a:r>
            <a:endParaRPr lang="es-MX" dirty="0">
              <a:solidFill>
                <a:schemeClr val="bg1"/>
              </a:solidFill>
            </a:endParaRPr>
          </a:p>
        </p:txBody>
      </p:sp>
      <p:sp>
        <p:nvSpPr>
          <p:cNvPr id="22" name="Marcador de contenido 5">
            <a:extLst>
              <a:ext uri="{FF2B5EF4-FFF2-40B4-BE49-F238E27FC236}">
                <a16:creationId xmlns:a16="http://schemas.microsoft.com/office/drawing/2014/main" id="{97086A8E-FA18-4D63-8DB3-AF64F57C388A}"/>
              </a:ext>
            </a:extLst>
          </p:cNvPr>
          <p:cNvSpPr txBox="1">
            <a:spLocks/>
          </p:cNvSpPr>
          <p:nvPr/>
        </p:nvSpPr>
        <p:spPr>
          <a:xfrm>
            <a:off x="6578105" y="2294537"/>
            <a:ext cx="4693727" cy="406181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MX" dirty="0">
                <a:solidFill>
                  <a:schemeClr val="bg1"/>
                </a:solidFill>
                <a:latin typeface="+mj-lt"/>
              </a:rPr>
              <a:t>Texto</a:t>
            </a:r>
          </a:p>
          <a:p>
            <a:pPr algn="just"/>
            <a:endParaRPr lang="es-MX" dirty="0">
              <a:solidFill>
                <a:schemeClr val="bg1"/>
              </a:solidFill>
              <a:latin typeface="+mj-lt"/>
            </a:endParaRPr>
          </a:p>
        </p:txBody>
      </p:sp>
      <p:sp>
        <p:nvSpPr>
          <p:cNvPr id="23" name="Marcador de contenido 5">
            <a:extLst>
              <a:ext uri="{FF2B5EF4-FFF2-40B4-BE49-F238E27FC236}">
                <a16:creationId xmlns:a16="http://schemas.microsoft.com/office/drawing/2014/main" id="{0AA4D40A-6FE0-4ADB-BB2F-4C6FF35F1C82}"/>
              </a:ext>
            </a:extLst>
          </p:cNvPr>
          <p:cNvSpPr txBox="1">
            <a:spLocks/>
          </p:cNvSpPr>
          <p:nvPr/>
        </p:nvSpPr>
        <p:spPr>
          <a:xfrm>
            <a:off x="1764979" y="2280292"/>
            <a:ext cx="4693727" cy="4061812"/>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MX" dirty="0">
                <a:solidFill>
                  <a:schemeClr val="bg1"/>
                </a:solidFill>
                <a:latin typeface="+mj-lt"/>
              </a:rPr>
              <a:t>Flujo del programa</a:t>
            </a:r>
          </a:p>
          <a:p>
            <a:pPr algn="just"/>
            <a:r>
              <a:rPr lang="es-MX" dirty="0">
                <a:solidFill>
                  <a:schemeClr val="bg1"/>
                </a:solidFill>
                <a:latin typeface="+mj-lt"/>
              </a:rPr>
              <a:t>Tiene como objetivo manipular información para realizar operaciones o procesos para resolver un problema o tarea en concreto.</a:t>
            </a:r>
          </a:p>
          <a:p>
            <a:pPr algn="just"/>
            <a:r>
              <a:rPr lang="es-MX" dirty="0">
                <a:solidFill>
                  <a:schemeClr val="bg1"/>
                </a:solidFill>
                <a:latin typeface="+mj-lt"/>
              </a:rPr>
              <a:t>Saltar código, repetir un conjunto de instrucciones, etc.</a:t>
            </a:r>
          </a:p>
          <a:p>
            <a:pPr algn="just"/>
            <a:r>
              <a:rPr lang="es-MX" b="1" i="0" dirty="0">
                <a:solidFill>
                  <a:schemeClr val="bg1"/>
                </a:solidFill>
                <a:effectLst/>
                <a:latin typeface="Arial" panose="020B0604020202020204" pitchFamily="34" charset="0"/>
              </a:rPr>
              <a:t>Las sentencias de control de flujo son 2: las sentencias de control condicional y las sentencias de control iterativo.</a:t>
            </a:r>
            <a:endParaRPr lang="es-MX" dirty="0">
              <a:solidFill>
                <a:schemeClr val="bg1"/>
              </a:solidFill>
              <a:latin typeface="+mj-lt"/>
            </a:endParaRPr>
          </a:p>
          <a:p>
            <a:pPr algn="just"/>
            <a:endParaRPr lang="es-MX" dirty="0">
              <a:solidFill>
                <a:schemeClr val="bg1"/>
              </a:solidFill>
              <a:latin typeface="+mj-lt"/>
            </a:endParaRPr>
          </a:p>
        </p:txBody>
      </p:sp>
    </p:spTree>
    <p:extLst>
      <p:ext uri="{BB962C8B-B14F-4D97-AF65-F5344CB8AC3E}">
        <p14:creationId xmlns:p14="http://schemas.microsoft.com/office/powerpoint/2010/main" val="3072874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Marcador de posición de imagen 15" descr="Personas que están revisando planos de planta">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a:blip r:embed="rId3" cstate="screen">
            <a:duotone>
              <a:prstClr val="black"/>
              <a:schemeClr val="accent3">
                <a:tint val="45000"/>
                <a:satMod val="400000"/>
              </a:schemeClr>
            </a:duotone>
            <a:alphaModFix amt="20000"/>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rcRect/>
          <a:stretch>
            <a:fillRect/>
          </a:stretch>
        </p:blipFill>
        <p:spPr/>
      </p:pic>
      <p:sp>
        <p:nvSpPr>
          <p:cNvPr id="6" name="Marcador de texto 5">
            <a:extLst>
              <a:ext uri="{FF2B5EF4-FFF2-40B4-BE49-F238E27FC236}">
                <a16:creationId xmlns:a16="http://schemas.microsoft.com/office/drawing/2014/main" id="{348362CB-F41D-164B-BAC7-F91A6E68A2AC}"/>
              </a:ext>
            </a:extLst>
          </p:cNvPr>
          <p:cNvSpPr>
            <a:spLocks noGrp="1"/>
          </p:cNvSpPr>
          <p:nvPr>
            <p:ph type="body" idx="13"/>
          </p:nvPr>
        </p:nvSpPr>
        <p:spPr/>
        <p:txBody>
          <a:bodyPr rtlCol="0"/>
          <a:lstStyle/>
          <a:p>
            <a:pPr rtl="0"/>
            <a:r>
              <a:rPr lang="es-ES">
                <a:solidFill>
                  <a:schemeClr val="bg1"/>
                </a:solidFill>
              </a:rPr>
              <a:t>SUBTÍTULO AQUÍ</a:t>
            </a:r>
          </a:p>
        </p:txBody>
      </p:sp>
      <p:sp>
        <p:nvSpPr>
          <p:cNvPr id="5" name="Título 4">
            <a:extLst>
              <a:ext uri="{FF2B5EF4-FFF2-40B4-BE49-F238E27FC236}">
                <a16:creationId xmlns:a16="http://schemas.microsoft.com/office/drawing/2014/main" id="{99516ACA-375D-1140-8EDA-CE04AAC75809}"/>
              </a:ext>
            </a:extLst>
          </p:cNvPr>
          <p:cNvSpPr>
            <a:spLocks noGrp="1"/>
          </p:cNvSpPr>
          <p:nvPr>
            <p:ph type="ctrTitle"/>
          </p:nvPr>
        </p:nvSpPr>
        <p:spPr/>
        <p:txBody>
          <a:bodyPr rtlCol="0"/>
          <a:lstStyle/>
          <a:p>
            <a:pPr rtl="0"/>
            <a:r>
              <a:rPr lang="es-ES">
                <a:solidFill>
                  <a:schemeClr val="bg1"/>
                </a:solidFill>
              </a:rPr>
              <a:t>SECCIÓN</a:t>
            </a:r>
            <a:br>
              <a:rPr lang="es-ES">
                <a:solidFill>
                  <a:schemeClr val="bg1"/>
                </a:solidFill>
              </a:rPr>
            </a:br>
            <a:r>
              <a:rPr lang="es-ES">
                <a:solidFill>
                  <a:schemeClr val="bg1"/>
                </a:solidFill>
              </a:rPr>
              <a:t>DIAPOSITIVA DIVISORIA</a:t>
            </a:r>
          </a:p>
        </p:txBody>
      </p:sp>
    </p:spTree>
    <p:extLst>
      <p:ext uri="{BB962C8B-B14F-4D97-AF65-F5344CB8AC3E}">
        <p14:creationId xmlns:p14="http://schemas.microsoft.com/office/powerpoint/2010/main" val="4067864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Marcador de posición de imagen 7" descr="Un grupo de personas que ponen manos en una pila ">
            <a:extLst>
              <a:ext uri="{FF2B5EF4-FFF2-40B4-BE49-F238E27FC236}">
                <a16:creationId xmlns:a16="http://schemas.microsoft.com/office/drawing/2014/main" id="{F052F1AC-BE37-2941-839E-B43E10537AD8}"/>
              </a:ext>
            </a:extLst>
          </p:cNvPr>
          <p:cNvPicPr>
            <a:picLocks noGrp="1" noChangeAspect="1"/>
          </p:cNvPicPr>
          <p:nvPr>
            <p:ph type="pic" sz="quarter" idx="10"/>
          </p:nvPr>
        </p:nvPicPr>
        <p:blipFill>
          <a:blip r:embed="rId3" cstate="screen">
            <a:duotone>
              <a:prstClr val="black"/>
              <a:schemeClr val="accent3">
                <a:tint val="45000"/>
                <a:satMod val="400000"/>
              </a:schemeClr>
            </a:duotone>
            <a:alphaModFix amt="70000"/>
            <a:extLst>
              <a:ext uri="{28A0092B-C50C-407E-A947-70E740481C1C}">
                <a14:useLocalDpi xmlns:a14="http://schemas.microsoft.com/office/drawing/2010/main"/>
              </a:ext>
            </a:extLst>
          </a:blip>
          <a:srcRect/>
          <a:stretch>
            <a:fillRect/>
          </a:stretch>
        </p:blipFill>
        <p:spPr/>
      </p:pic>
      <p:sp>
        <p:nvSpPr>
          <p:cNvPr id="7" name="Marcador de texto 6">
            <a:extLst>
              <a:ext uri="{FF2B5EF4-FFF2-40B4-BE49-F238E27FC236}">
                <a16:creationId xmlns:a16="http://schemas.microsoft.com/office/drawing/2014/main" id="{F671A034-1CDF-8B46-90C5-63321B0C91BE}"/>
              </a:ext>
            </a:extLst>
          </p:cNvPr>
          <p:cNvSpPr>
            <a:spLocks noGrp="1"/>
          </p:cNvSpPr>
          <p:nvPr>
            <p:ph idx="1"/>
          </p:nvPr>
        </p:nvSpPr>
        <p:spPr/>
        <p:txBody>
          <a:bodyPr rtlCol="0"/>
          <a:lstStyle/>
          <a:p>
            <a:pPr marL="0" indent="0" rtl="0">
              <a:buNone/>
            </a:pPr>
            <a:r>
              <a:rPr lang="es-ES"/>
              <a:t>Labore, ut int fugia ducimaximet estium, tem verio. Occatqui voluptatqui idessitas porecabor maximilis eatate perehent maxime reribus volessi taturestotas earum ut et il id minctium ernam, et eostent fugia volorro imetur mo quaeperum quia doluptatem. Ficietum conesti nctur? Facipiendae. Ducipis excepudit, volupta tisque pernatur alitasp ercide nossunt oditae. </a:t>
            </a:r>
          </a:p>
        </p:txBody>
      </p:sp>
      <p:sp>
        <p:nvSpPr>
          <p:cNvPr id="21" name="Título 20">
            <a:extLst>
              <a:ext uri="{FF2B5EF4-FFF2-40B4-BE49-F238E27FC236}">
                <a16:creationId xmlns:a16="http://schemas.microsoft.com/office/drawing/2014/main" id="{B3E69B71-5849-7541-ADEA-D19838B3CF0C}"/>
              </a:ext>
            </a:extLst>
          </p:cNvPr>
          <p:cNvSpPr>
            <a:spLocks noGrp="1"/>
          </p:cNvSpPr>
          <p:nvPr>
            <p:ph type="ctrTitle"/>
          </p:nvPr>
        </p:nvSpPr>
        <p:spPr/>
        <p:txBody>
          <a:bodyPr rtlCol="0"/>
          <a:lstStyle/>
          <a:p>
            <a:pPr rtl="0"/>
            <a:r>
              <a:rPr lang="es-ES"/>
              <a:t>Contenido </a:t>
            </a:r>
            <a:br>
              <a:rPr lang="es-ES"/>
            </a:br>
            <a:r>
              <a:rPr lang="es-ES"/>
              <a:t>con leyenda</a:t>
            </a:r>
          </a:p>
        </p:txBody>
      </p:sp>
    </p:spTree>
    <p:extLst>
      <p:ext uri="{BB962C8B-B14F-4D97-AF65-F5344CB8AC3E}">
        <p14:creationId xmlns:p14="http://schemas.microsoft.com/office/powerpoint/2010/main" val="21678234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ción de imagen 10" descr="Dos personas sentadas en el sofá">
            <a:extLst>
              <a:ext uri="{FF2B5EF4-FFF2-40B4-BE49-F238E27FC236}">
                <a16:creationId xmlns:a16="http://schemas.microsoft.com/office/drawing/2014/main" id="{318EF587-2197-CC4C-BC9D-6BB7C37E92FB}"/>
              </a:ext>
            </a:extLst>
          </p:cNvPr>
          <p:cNvPicPr>
            <a:picLocks noGrp="1" noChangeAspect="1"/>
          </p:cNvPicPr>
          <p:nvPr>
            <p:ph type="pic" sz="quarter" idx="10"/>
          </p:nvPr>
        </p:nvPicPr>
        <p:blipFill rotWithShape="1">
          <a:blip r:embed="rId3" cstate="screen">
            <a:duotone>
              <a:prstClr val="black"/>
              <a:schemeClr val="accent3">
                <a:tint val="45000"/>
                <a:satMod val="400000"/>
              </a:schemeClr>
            </a:duotone>
            <a:alphaModFix amt="70000"/>
            <a:extLst>
              <a:ext uri="{28A0092B-C50C-407E-A947-70E740481C1C}">
                <a14:useLocalDpi xmlns:a14="http://schemas.microsoft.com/office/drawing/2010/main"/>
              </a:ext>
            </a:extLst>
          </a:blip>
          <a:srcRect l="4579" r="4579"/>
          <a:stretch/>
        </p:blipFill>
        <p:spPr/>
      </p:pic>
      <p:sp>
        <p:nvSpPr>
          <p:cNvPr id="3" name="Título 2" hidden="1">
            <a:extLst>
              <a:ext uri="{FF2B5EF4-FFF2-40B4-BE49-F238E27FC236}">
                <a16:creationId xmlns:a16="http://schemas.microsoft.com/office/drawing/2014/main" id="{FD439DD0-579B-4A38-94AC-4A7CC453CC47}"/>
              </a:ext>
            </a:extLst>
          </p:cNvPr>
          <p:cNvSpPr>
            <a:spLocks noGrp="1"/>
          </p:cNvSpPr>
          <p:nvPr>
            <p:ph type="title"/>
          </p:nvPr>
        </p:nvSpPr>
        <p:spPr/>
        <p:txBody>
          <a:bodyPr rtlCol="0"/>
          <a:lstStyle/>
          <a:p>
            <a:pPr rtl="0"/>
            <a:r>
              <a:rPr lang="es"/>
              <a:t>Título de diapositiva 29</a:t>
            </a:r>
          </a:p>
        </p:txBody>
      </p:sp>
    </p:spTree>
    <p:extLst>
      <p:ext uri="{BB962C8B-B14F-4D97-AF65-F5344CB8AC3E}">
        <p14:creationId xmlns:p14="http://schemas.microsoft.com/office/powerpoint/2010/main" val="3021999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4F5ECE-2D45-764D-A434-EA4997A38F9E}"/>
              </a:ext>
            </a:extLst>
          </p:cNvPr>
          <p:cNvSpPr>
            <a:spLocks noGrp="1"/>
          </p:cNvSpPr>
          <p:nvPr>
            <p:ph type="ctrTitle"/>
          </p:nvPr>
        </p:nvSpPr>
        <p:spPr/>
        <p:txBody>
          <a:bodyPr rtlCol="0"/>
          <a:lstStyle/>
          <a:p>
            <a:pPr rtl="0"/>
            <a:r>
              <a:rPr lang="es-ES"/>
              <a:t>LEYENDA</a:t>
            </a:r>
          </a:p>
        </p:txBody>
      </p:sp>
      <p:sp>
        <p:nvSpPr>
          <p:cNvPr id="3" name="Marcador de texto 2">
            <a:extLst>
              <a:ext uri="{FF2B5EF4-FFF2-40B4-BE49-F238E27FC236}">
                <a16:creationId xmlns:a16="http://schemas.microsoft.com/office/drawing/2014/main" id="{96018F6A-34AE-124E-868D-D500FE5002BF}"/>
              </a:ext>
            </a:extLst>
          </p:cNvPr>
          <p:cNvSpPr>
            <a:spLocks noGrp="1"/>
          </p:cNvSpPr>
          <p:nvPr>
            <p:ph type="body" sz="quarter" idx="14"/>
          </p:nvPr>
        </p:nvSpPr>
        <p:spPr/>
        <p:txBody>
          <a:bodyPr rtlCol="0"/>
          <a:lstStyle/>
          <a:p>
            <a:pPr rtl="0"/>
            <a:r>
              <a:rPr lang="es-ES"/>
              <a:t>Lorem ipsum dolor sit amet, consectetur adipiscing elit. Etiam eget quam lacus. Vivamus laoreet tempus lacus, Class aptent taciti sociosqu ad litora torquent per conubia nostra, per inceptos himenaeos. </a:t>
            </a:r>
          </a:p>
        </p:txBody>
      </p:sp>
      <p:pic>
        <p:nvPicPr>
          <p:cNvPr id="7" name="Marcador de posición de imagen 6" descr="Un grupo de personas sentadas en un escritorio">
            <a:extLst>
              <a:ext uri="{FF2B5EF4-FFF2-40B4-BE49-F238E27FC236}">
                <a16:creationId xmlns:a16="http://schemas.microsoft.com/office/drawing/2014/main" id="{172E1B30-93CD-465A-917F-9412412588B6}"/>
              </a:ext>
            </a:extLst>
          </p:cNvPr>
          <p:cNvPicPr>
            <a:picLocks noGrp="1" noChangeAspect="1"/>
          </p:cNvPicPr>
          <p:nvPr>
            <p:ph type="pic" sz="quarter" idx="10"/>
          </p:nvPr>
        </p:nvPicPr>
        <p:blipFill>
          <a:blip r:embed="rId3">
            <a:duotone>
              <a:prstClr val="black"/>
              <a:schemeClr val="accent3">
                <a:tint val="45000"/>
                <a:satMod val="400000"/>
              </a:schemeClr>
            </a:duotone>
            <a:alphaModFix/>
          </a:blip>
          <a:srcRect l="16549" r="16549"/>
          <a:stretch>
            <a:fillRect/>
          </a:stretch>
        </p:blipFill>
        <p:spPr/>
      </p:pic>
    </p:spTree>
    <p:extLst>
      <p:ext uri="{BB962C8B-B14F-4D97-AF65-F5344CB8AC3E}">
        <p14:creationId xmlns:p14="http://schemas.microsoft.com/office/powerpoint/2010/main" val="34806973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2B178B4-CDED-454C-BED2-2E2B10ADA703}"/>
              </a:ext>
            </a:extLst>
          </p:cNvPr>
          <p:cNvSpPr>
            <a:spLocks noGrp="1"/>
          </p:cNvSpPr>
          <p:nvPr>
            <p:ph type="ctrTitle"/>
          </p:nvPr>
        </p:nvSpPr>
        <p:spPr/>
        <p:txBody>
          <a:bodyPr rtlCol="0"/>
          <a:lstStyle/>
          <a:p>
            <a:pPr rtl="0"/>
            <a:r>
              <a:rPr lang="es-ES"/>
              <a:t>información general</a:t>
            </a:r>
          </a:p>
        </p:txBody>
      </p:sp>
      <p:pic>
        <p:nvPicPr>
          <p:cNvPr id="82" name="Marcador de posición de imagen 81" descr="icono&#10;">
            <a:extLst>
              <a:ext uri="{FF2B5EF4-FFF2-40B4-BE49-F238E27FC236}">
                <a16:creationId xmlns:a16="http://schemas.microsoft.com/office/drawing/2014/main" id="{BB002EF1-9F25-2D40-B395-99B429C0B9E5}"/>
              </a:ext>
              <a:ext uri="{C183D7F6-B498-43B3-948B-1728B52AA6E4}">
                <adec:decorative xmlns:adec="http://schemas.microsoft.com/office/drawing/2017/decorative" val="1"/>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pic>
        <p:nvPicPr>
          <p:cNvPr id="84" name="Marcador de posición de imagen 83" descr="icono&#10;">
            <a:extLst>
              <a:ext uri="{FF2B5EF4-FFF2-40B4-BE49-F238E27FC236}">
                <a16:creationId xmlns:a16="http://schemas.microsoft.com/office/drawing/2014/main" id="{2D47B889-990B-7744-B388-A04E8B719527}"/>
              </a:ext>
            </a:extLst>
          </p:cNvPr>
          <p:cNvPicPr>
            <a:picLocks noGrp="1" noChangeAspect="1"/>
          </p:cNvPicPr>
          <p:nvPr>
            <p:ph type="pic" sz="quarter" idx="14"/>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pic>
        <p:nvPicPr>
          <p:cNvPr id="95" name="Marcador de posición de imagen 94" descr="icono&#10;">
            <a:extLst>
              <a:ext uri="{FF2B5EF4-FFF2-40B4-BE49-F238E27FC236}">
                <a16:creationId xmlns:a16="http://schemas.microsoft.com/office/drawing/2014/main" id="{22846FFF-A603-9047-B91F-1BBE3D044E35}"/>
              </a:ext>
              <a:ext uri="{C183D7F6-B498-43B3-948B-1728B52AA6E4}">
                <adec:decorative xmlns:adec="http://schemas.microsoft.com/office/drawing/2017/decorative" val="1"/>
              </a:ext>
            </a:extLst>
          </p:cNvPr>
          <p:cNvPicPr>
            <a:picLocks noGrp="1" noChangeAspect="1"/>
          </p:cNvPicPr>
          <p:nvPr>
            <p:ph type="pic" sz="quarter" idx="15"/>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p:blipFill>
        <p:spPr/>
      </p:pic>
      <p:pic>
        <p:nvPicPr>
          <p:cNvPr id="117" name="Marcador de posición de imagen 116" descr="icono&#10;">
            <a:extLst>
              <a:ext uri="{FF2B5EF4-FFF2-40B4-BE49-F238E27FC236}">
                <a16:creationId xmlns:a16="http://schemas.microsoft.com/office/drawing/2014/main" id="{9F6066D9-99C1-EA49-8232-E0CF4DFA9020}"/>
              </a:ext>
            </a:extLst>
          </p:cNvPr>
          <p:cNvPicPr>
            <a:picLocks noGrp="1" noChangeAspect="1"/>
          </p:cNvPicPr>
          <p:nvPr>
            <p:ph type="pic" sz="quarter" idx="21"/>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rcRect t="427" b="427"/>
          <a:stretch>
            <a:fillRect/>
          </a:stretch>
        </p:blipFill>
        <p:spPr/>
      </p:pic>
      <p:pic>
        <p:nvPicPr>
          <p:cNvPr id="119" name="Marcador de posición de imagen 118" descr="icono&#10;">
            <a:extLst>
              <a:ext uri="{FF2B5EF4-FFF2-40B4-BE49-F238E27FC236}">
                <a16:creationId xmlns:a16="http://schemas.microsoft.com/office/drawing/2014/main" id="{99C18B90-BB12-654C-AF46-B1098A1726C4}"/>
              </a:ext>
            </a:extLst>
          </p:cNvPr>
          <p:cNvPicPr>
            <a:picLocks noGrp="1" noChangeAspect="1"/>
          </p:cNvPicPr>
          <p:nvPr>
            <p:ph type="pic" sz="quarter" idx="22"/>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rcRect t="427" b="427"/>
          <a:stretch>
            <a:fillRect/>
          </a:stretch>
        </p:blipFill>
        <p:spPr/>
      </p:pic>
      <p:pic>
        <p:nvPicPr>
          <p:cNvPr id="121" name="Marcador de posición de imagen 120" descr="icono&#10;">
            <a:extLst>
              <a:ext uri="{FF2B5EF4-FFF2-40B4-BE49-F238E27FC236}">
                <a16:creationId xmlns:a16="http://schemas.microsoft.com/office/drawing/2014/main" id="{4159F782-00CB-DC43-A1FC-7C24663612D0}"/>
              </a:ext>
              <a:ext uri="{C183D7F6-B498-43B3-948B-1728B52AA6E4}">
                <adec:decorative xmlns:adec="http://schemas.microsoft.com/office/drawing/2017/decorative" val="1"/>
              </a:ext>
            </a:extLst>
          </p:cNvPr>
          <p:cNvPicPr>
            <a:picLocks noGrp="1" noChangeAspect="1"/>
          </p:cNvPicPr>
          <p:nvPr>
            <p:ph type="pic" sz="quarter" idx="23"/>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rcRect t="214" b="214"/>
          <a:stretch>
            <a:fillRect/>
          </a:stretch>
        </p:blipFill>
        <p:spPr/>
      </p:pic>
      <p:sp>
        <p:nvSpPr>
          <p:cNvPr id="267" name="Marcador de texto 266">
            <a:extLst>
              <a:ext uri="{FF2B5EF4-FFF2-40B4-BE49-F238E27FC236}">
                <a16:creationId xmlns:a16="http://schemas.microsoft.com/office/drawing/2014/main" id="{A694244C-EAE8-E84A-9A3B-8D12C1A5479B}"/>
              </a:ext>
            </a:extLst>
          </p:cNvPr>
          <p:cNvSpPr>
            <a:spLocks noGrp="1"/>
          </p:cNvSpPr>
          <p:nvPr>
            <p:ph type="body" sz="quarter" idx="25"/>
          </p:nvPr>
        </p:nvSpPr>
        <p:spPr/>
        <p:txBody>
          <a:bodyPr rtlCol="0"/>
          <a:lstStyle/>
          <a:p>
            <a:pPr rtl="0"/>
            <a:r>
              <a:rPr lang="es-ES"/>
              <a:t>Lorem ipsum dolor sit amet consectetuer adipiscing elit, </a:t>
            </a:r>
            <a:br>
              <a:rPr lang="es-ES"/>
            </a:br>
            <a:r>
              <a:rPr lang="es-ES"/>
              <a:t>sed diam nonummy nibh euismod</a:t>
            </a:r>
          </a:p>
        </p:txBody>
      </p:sp>
      <p:sp>
        <p:nvSpPr>
          <p:cNvPr id="250" name="Marcador de texto 249">
            <a:extLst>
              <a:ext uri="{FF2B5EF4-FFF2-40B4-BE49-F238E27FC236}">
                <a16:creationId xmlns:a16="http://schemas.microsoft.com/office/drawing/2014/main" id="{2FC5F420-06C1-8C4F-9332-B0D58D4733C9}"/>
              </a:ext>
            </a:extLst>
          </p:cNvPr>
          <p:cNvSpPr>
            <a:spLocks noGrp="1"/>
          </p:cNvSpPr>
          <p:nvPr>
            <p:ph type="body" idx="26"/>
          </p:nvPr>
        </p:nvSpPr>
        <p:spPr/>
        <p:txBody>
          <a:bodyPr rtlCol="0"/>
          <a:lstStyle/>
          <a:p>
            <a:pPr rtl="0"/>
            <a:r>
              <a:rPr lang="es-ES"/>
              <a:t>Lorem ipsum dolor sit amet</a:t>
            </a:r>
          </a:p>
        </p:txBody>
      </p:sp>
      <p:sp>
        <p:nvSpPr>
          <p:cNvPr id="293" name="Marcador de texto 292">
            <a:extLst>
              <a:ext uri="{FF2B5EF4-FFF2-40B4-BE49-F238E27FC236}">
                <a16:creationId xmlns:a16="http://schemas.microsoft.com/office/drawing/2014/main" id="{95FAB652-3154-9344-A0FB-A255D42D5CC0}"/>
              </a:ext>
            </a:extLst>
          </p:cNvPr>
          <p:cNvSpPr>
            <a:spLocks noGrp="1"/>
          </p:cNvSpPr>
          <p:nvPr>
            <p:ph type="body" sz="quarter" idx="27"/>
          </p:nvPr>
        </p:nvSpPr>
        <p:spPr/>
        <p:txBody>
          <a:bodyPr rtlCol="0"/>
          <a:lstStyle/>
          <a:p>
            <a:pPr rtl="0"/>
            <a:r>
              <a:rPr lang="es-ES"/>
              <a:t>Lorem ipsum dolor sit amet consectetuer adipiscing elit, </a:t>
            </a:r>
            <a:br>
              <a:rPr lang="es-ES"/>
            </a:br>
            <a:r>
              <a:rPr lang="es-ES"/>
              <a:t>sed diam nonummy nibh euismod</a:t>
            </a:r>
          </a:p>
        </p:txBody>
      </p:sp>
      <p:sp>
        <p:nvSpPr>
          <p:cNvPr id="294" name="Marcador de texto 293">
            <a:extLst>
              <a:ext uri="{FF2B5EF4-FFF2-40B4-BE49-F238E27FC236}">
                <a16:creationId xmlns:a16="http://schemas.microsoft.com/office/drawing/2014/main" id="{98606489-5891-5241-A48C-BB3725C75A3D}"/>
              </a:ext>
            </a:extLst>
          </p:cNvPr>
          <p:cNvSpPr>
            <a:spLocks noGrp="1"/>
          </p:cNvSpPr>
          <p:nvPr>
            <p:ph type="body" idx="28"/>
          </p:nvPr>
        </p:nvSpPr>
        <p:spPr/>
        <p:txBody>
          <a:bodyPr rtlCol="0"/>
          <a:lstStyle/>
          <a:p>
            <a:pPr rtl="0"/>
            <a:r>
              <a:rPr lang="es-ES"/>
              <a:t>Lorem ipsum dolor sit amet</a:t>
            </a:r>
          </a:p>
        </p:txBody>
      </p:sp>
      <p:sp>
        <p:nvSpPr>
          <p:cNvPr id="295" name="Marcador de texto 294">
            <a:extLst>
              <a:ext uri="{FF2B5EF4-FFF2-40B4-BE49-F238E27FC236}">
                <a16:creationId xmlns:a16="http://schemas.microsoft.com/office/drawing/2014/main" id="{2A38F4C8-B925-E44A-8AEB-4EA4469EA6E1}"/>
              </a:ext>
            </a:extLst>
          </p:cNvPr>
          <p:cNvSpPr>
            <a:spLocks noGrp="1"/>
          </p:cNvSpPr>
          <p:nvPr>
            <p:ph type="body" sz="quarter" idx="29"/>
          </p:nvPr>
        </p:nvSpPr>
        <p:spPr/>
        <p:txBody>
          <a:bodyPr rtlCol="0"/>
          <a:lstStyle/>
          <a:p>
            <a:pPr rtl="0"/>
            <a:r>
              <a:rPr lang="es-ES"/>
              <a:t>Lorem ipsum dolor sit amet consectetuer adipiscing elit, </a:t>
            </a:r>
            <a:br>
              <a:rPr lang="es-ES"/>
            </a:br>
            <a:r>
              <a:rPr lang="es-ES"/>
              <a:t>sed diam nonummy nibh euismod</a:t>
            </a:r>
          </a:p>
        </p:txBody>
      </p:sp>
      <p:sp>
        <p:nvSpPr>
          <p:cNvPr id="296" name="Marcador de texto 295">
            <a:extLst>
              <a:ext uri="{FF2B5EF4-FFF2-40B4-BE49-F238E27FC236}">
                <a16:creationId xmlns:a16="http://schemas.microsoft.com/office/drawing/2014/main" id="{A085C71C-38D8-D24F-98A3-15D7868C8C19}"/>
              </a:ext>
            </a:extLst>
          </p:cNvPr>
          <p:cNvSpPr>
            <a:spLocks noGrp="1"/>
          </p:cNvSpPr>
          <p:nvPr>
            <p:ph type="body" idx="30"/>
          </p:nvPr>
        </p:nvSpPr>
        <p:spPr/>
        <p:txBody>
          <a:bodyPr rtlCol="0"/>
          <a:lstStyle/>
          <a:p>
            <a:pPr rtl="0"/>
            <a:r>
              <a:rPr lang="es-ES"/>
              <a:t>Lorem ipsum dolor sit amet</a:t>
            </a:r>
          </a:p>
        </p:txBody>
      </p:sp>
      <p:sp>
        <p:nvSpPr>
          <p:cNvPr id="299" name="Marcador de texto 298">
            <a:extLst>
              <a:ext uri="{FF2B5EF4-FFF2-40B4-BE49-F238E27FC236}">
                <a16:creationId xmlns:a16="http://schemas.microsoft.com/office/drawing/2014/main" id="{BA9886D9-B6B7-5D49-AEB9-AFC0BB9CD938}"/>
              </a:ext>
            </a:extLst>
          </p:cNvPr>
          <p:cNvSpPr>
            <a:spLocks noGrp="1"/>
          </p:cNvSpPr>
          <p:nvPr>
            <p:ph type="body" sz="quarter" idx="33"/>
          </p:nvPr>
        </p:nvSpPr>
        <p:spPr/>
        <p:txBody>
          <a:bodyPr rtlCol="0"/>
          <a:lstStyle/>
          <a:p>
            <a:pPr rtl="0"/>
            <a:r>
              <a:rPr lang="es-ES"/>
              <a:t>Lorem ipsum dolor sit amet consectetuer adipiscing elit, </a:t>
            </a:r>
            <a:br>
              <a:rPr lang="es-ES"/>
            </a:br>
            <a:r>
              <a:rPr lang="es-ES"/>
              <a:t>sed diam nonummy nibh euismod</a:t>
            </a:r>
          </a:p>
        </p:txBody>
      </p:sp>
      <p:sp>
        <p:nvSpPr>
          <p:cNvPr id="300" name="Marcador de texto 299">
            <a:extLst>
              <a:ext uri="{FF2B5EF4-FFF2-40B4-BE49-F238E27FC236}">
                <a16:creationId xmlns:a16="http://schemas.microsoft.com/office/drawing/2014/main" id="{6E3DA1E8-1071-DA4F-B15A-B8C4D04ED94B}"/>
              </a:ext>
            </a:extLst>
          </p:cNvPr>
          <p:cNvSpPr>
            <a:spLocks noGrp="1"/>
          </p:cNvSpPr>
          <p:nvPr>
            <p:ph type="body" idx="34"/>
          </p:nvPr>
        </p:nvSpPr>
        <p:spPr/>
        <p:txBody>
          <a:bodyPr rtlCol="0"/>
          <a:lstStyle/>
          <a:p>
            <a:pPr rtl="0"/>
            <a:r>
              <a:rPr lang="es-ES"/>
              <a:t>Lorem ipsum dolor sit amet</a:t>
            </a:r>
          </a:p>
        </p:txBody>
      </p:sp>
      <p:sp>
        <p:nvSpPr>
          <p:cNvPr id="301" name="Marcador de texto 300">
            <a:extLst>
              <a:ext uri="{FF2B5EF4-FFF2-40B4-BE49-F238E27FC236}">
                <a16:creationId xmlns:a16="http://schemas.microsoft.com/office/drawing/2014/main" id="{5E5FEC2A-D114-234A-993E-D136899FE1EA}"/>
              </a:ext>
            </a:extLst>
          </p:cNvPr>
          <p:cNvSpPr>
            <a:spLocks noGrp="1"/>
          </p:cNvSpPr>
          <p:nvPr>
            <p:ph type="body" sz="quarter" idx="35"/>
          </p:nvPr>
        </p:nvSpPr>
        <p:spPr/>
        <p:txBody>
          <a:bodyPr rtlCol="0"/>
          <a:lstStyle/>
          <a:p>
            <a:pPr rtl="0"/>
            <a:r>
              <a:rPr lang="es-ES"/>
              <a:t>Lorem ipsum dolor sit amet consectetuer adipiscing elit, </a:t>
            </a:r>
            <a:br>
              <a:rPr lang="es-ES"/>
            </a:br>
            <a:r>
              <a:rPr lang="es-ES"/>
              <a:t>sed diam nonummy nibh euismod</a:t>
            </a:r>
          </a:p>
        </p:txBody>
      </p:sp>
      <p:sp>
        <p:nvSpPr>
          <p:cNvPr id="302" name="Marcador de texto 301">
            <a:extLst>
              <a:ext uri="{FF2B5EF4-FFF2-40B4-BE49-F238E27FC236}">
                <a16:creationId xmlns:a16="http://schemas.microsoft.com/office/drawing/2014/main" id="{54932BF7-A47E-994E-8D38-4B3A53B38E24}"/>
              </a:ext>
            </a:extLst>
          </p:cNvPr>
          <p:cNvSpPr>
            <a:spLocks noGrp="1"/>
          </p:cNvSpPr>
          <p:nvPr>
            <p:ph type="body" idx="36"/>
          </p:nvPr>
        </p:nvSpPr>
        <p:spPr/>
        <p:txBody>
          <a:bodyPr rtlCol="0"/>
          <a:lstStyle/>
          <a:p>
            <a:pPr rtl="0"/>
            <a:r>
              <a:rPr lang="es-ES"/>
              <a:t>Lorem ipsum dolor sit amet</a:t>
            </a:r>
          </a:p>
        </p:txBody>
      </p:sp>
      <p:sp>
        <p:nvSpPr>
          <p:cNvPr id="303" name="Marcador de texto 302">
            <a:extLst>
              <a:ext uri="{FF2B5EF4-FFF2-40B4-BE49-F238E27FC236}">
                <a16:creationId xmlns:a16="http://schemas.microsoft.com/office/drawing/2014/main" id="{297E64BC-E4C5-384E-A885-311532A07874}"/>
              </a:ext>
            </a:extLst>
          </p:cNvPr>
          <p:cNvSpPr>
            <a:spLocks noGrp="1"/>
          </p:cNvSpPr>
          <p:nvPr>
            <p:ph type="body" sz="quarter" idx="37"/>
          </p:nvPr>
        </p:nvSpPr>
        <p:spPr/>
        <p:txBody>
          <a:bodyPr rtlCol="0"/>
          <a:lstStyle/>
          <a:p>
            <a:pPr rtl="0"/>
            <a:r>
              <a:rPr lang="es-ES"/>
              <a:t>Lorem ipsum dolor sit amet consectetuer adipiscing elit, </a:t>
            </a:r>
            <a:br>
              <a:rPr lang="es-ES"/>
            </a:br>
            <a:r>
              <a:rPr lang="es-ES"/>
              <a:t>sed diam nonummy nibh euismod</a:t>
            </a:r>
          </a:p>
        </p:txBody>
      </p:sp>
      <p:sp>
        <p:nvSpPr>
          <p:cNvPr id="304" name="Marcador de texto 303">
            <a:extLst>
              <a:ext uri="{FF2B5EF4-FFF2-40B4-BE49-F238E27FC236}">
                <a16:creationId xmlns:a16="http://schemas.microsoft.com/office/drawing/2014/main" id="{56A69270-6AB8-3E49-9D29-BF18A8EC0901}"/>
              </a:ext>
            </a:extLst>
          </p:cNvPr>
          <p:cNvSpPr>
            <a:spLocks noGrp="1"/>
          </p:cNvSpPr>
          <p:nvPr>
            <p:ph type="body" idx="38"/>
          </p:nvPr>
        </p:nvSpPr>
        <p:spPr/>
        <p:txBody>
          <a:bodyPr rtlCol="0"/>
          <a:lstStyle/>
          <a:p>
            <a:pPr rtl="0"/>
            <a:r>
              <a:rPr lang="es-ES"/>
              <a:t>Lorem ipsum dolor sit amet</a:t>
            </a:r>
          </a:p>
        </p:txBody>
      </p:sp>
    </p:spTree>
    <p:extLst>
      <p:ext uri="{BB962C8B-B14F-4D97-AF65-F5344CB8AC3E}">
        <p14:creationId xmlns:p14="http://schemas.microsoft.com/office/powerpoint/2010/main" val="1098878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ítulo 21">
            <a:extLst>
              <a:ext uri="{FF2B5EF4-FFF2-40B4-BE49-F238E27FC236}">
                <a16:creationId xmlns:a16="http://schemas.microsoft.com/office/drawing/2014/main" id="{E93AABDC-C3FD-F345-990B-6E2D88310423}"/>
              </a:ext>
            </a:extLst>
          </p:cNvPr>
          <p:cNvSpPr>
            <a:spLocks noGrp="1"/>
          </p:cNvSpPr>
          <p:nvPr>
            <p:ph type="ctrTitle"/>
          </p:nvPr>
        </p:nvSpPr>
        <p:spPr>
          <a:xfrm>
            <a:off x="1273629" y="339645"/>
            <a:ext cx="10488061" cy="1002552"/>
          </a:xfrm>
        </p:spPr>
        <p:txBody>
          <a:bodyPr rtlCol="0"/>
          <a:lstStyle/>
          <a:p>
            <a:pPr rtl="0"/>
            <a:r>
              <a:rPr lang="es-ES" dirty="0"/>
              <a:t>Fundamentos de programación</a:t>
            </a:r>
          </a:p>
        </p:txBody>
      </p:sp>
      <p:sp>
        <p:nvSpPr>
          <p:cNvPr id="3" name="Marcador de contenido 2">
            <a:extLst>
              <a:ext uri="{FF2B5EF4-FFF2-40B4-BE49-F238E27FC236}">
                <a16:creationId xmlns:a16="http://schemas.microsoft.com/office/drawing/2014/main" id="{65315FCB-0039-EF4F-AFE0-33905D91929E}"/>
              </a:ext>
            </a:extLst>
          </p:cNvPr>
          <p:cNvSpPr>
            <a:spLocks noGrp="1"/>
          </p:cNvSpPr>
          <p:nvPr>
            <p:ph sz="half" idx="1"/>
          </p:nvPr>
        </p:nvSpPr>
        <p:spPr>
          <a:xfrm>
            <a:off x="1627321" y="2330824"/>
            <a:ext cx="4693727" cy="4061812"/>
          </a:xfrm>
        </p:spPr>
        <p:txBody>
          <a:bodyPr rtlCol="0">
            <a:normAutofit fontScale="85000" lnSpcReduction="20000"/>
          </a:bodyPr>
          <a:lstStyle/>
          <a:p>
            <a:pPr algn="just" rtl="0"/>
            <a:r>
              <a:rPr lang="es-ES" sz="1600" dirty="0"/>
              <a:t>Programación: Secuencia de pasos ordenados que se seguirán para realizar cierta actividad. Permiten llegar a un objetivo en específico. Indicarle a una computadora lo que tiene que hacer mediante una secuencia de pasos o instrucciones. </a:t>
            </a:r>
          </a:p>
          <a:p>
            <a:pPr algn="just" rtl="0"/>
            <a:r>
              <a:rPr lang="es-ES" sz="1600" dirty="0"/>
              <a:t>Algoritmo: Correlación y orden de una serie de pasos que resulte en una solución a un problema específico. Instrucciones ordenadas. Acciones dependientes de otras que resultan en una solución final. </a:t>
            </a:r>
          </a:p>
          <a:p>
            <a:pPr algn="just" rtl="0"/>
            <a:r>
              <a:rPr lang="es-ES" sz="1600" dirty="0"/>
              <a:t>Lenguaje de programación: Sistema de comunicación que permite el entendimiento entre la persona que desarrollará el </a:t>
            </a:r>
            <a:r>
              <a:rPr lang="es-ES" sz="1600" dirty="0" err="1"/>
              <a:t>sw</a:t>
            </a:r>
            <a:r>
              <a:rPr lang="es-ES" sz="1600" dirty="0"/>
              <a:t> y la computadora.  </a:t>
            </a:r>
          </a:p>
          <a:p>
            <a:pPr algn="just" rtl="0"/>
            <a:r>
              <a:rPr lang="es-ES" sz="1600" dirty="0"/>
              <a:t>Software o programa: Es un sistema informático que se conforma por un algoritmo(serie de pasos lógicos) + un lenguaje de programación.</a:t>
            </a:r>
          </a:p>
          <a:p>
            <a:pPr algn="just" rtl="0"/>
            <a:r>
              <a:rPr lang="es-MX" b="0" i="0" dirty="0">
                <a:solidFill>
                  <a:srgbClr val="000000"/>
                </a:solidFill>
                <a:effectLst/>
                <a:latin typeface="Arial" panose="020B0604020202020204" pitchFamily="34" charset="0"/>
              </a:rPr>
              <a:t>La programación y algoritmo son términos complementarios, pues para programar una secuencia de pasos necesitamos que estén ordenados para que permitan ejecutar o cumplir una tarea.</a:t>
            </a:r>
          </a:p>
          <a:p>
            <a:pPr algn="just" rtl="0"/>
            <a:endParaRPr lang="es-ES" dirty="0"/>
          </a:p>
        </p:txBody>
      </p:sp>
      <p:sp>
        <p:nvSpPr>
          <p:cNvPr id="17" name="Marcador de texto 16">
            <a:extLst>
              <a:ext uri="{FF2B5EF4-FFF2-40B4-BE49-F238E27FC236}">
                <a16:creationId xmlns:a16="http://schemas.microsoft.com/office/drawing/2014/main" id="{F0150DF7-4A8B-444C-8CA1-24A9B9191B80}"/>
              </a:ext>
            </a:extLst>
          </p:cNvPr>
          <p:cNvSpPr>
            <a:spLocks noGrp="1"/>
          </p:cNvSpPr>
          <p:nvPr>
            <p:ph type="body" idx="13"/>
          </p:nvPr>
        </p:nvSpPr>
        <p:spPr/>
        <p:txBody>
          <a:bodyPr rtlCol="0">
            <a:normAutofit fontScale="92500" lnSpcReduction="20000"/>
          </a:bodyPr>
          <a:lstStyle/>
          <a:p>
            <a:pPr lvl="0" rtl="0"/>
            <a:r>
              <a:rPr lang="es-ES" dirty="0"/>
              <a:t>Introducción a la </a:t>
            </a:r>
          </a:p>
          <a:p>
            <a:pPr lvl="0" rtl="0"/>
            <a:r>
              <a:rPr lang="es-ES" dirty="0"/>
              <a:t>programación</a:t>
            </a:r>
          </a:p>
        </p:txBody>
      </p:sp>
      <p:sp>
        <p:nvSpPr>
          <p:cNvPr id="4" name="Marcador de texto 3">
            <a:extLst>
              <a:ext uri="{FF2B5EF4-FFF2-40B4-BE49-F238E27FC236}">
                <a16:creationId xmlns:a16="http://schemas.microsoft.com/office/drawing/2014/main" id="{E39C94A8-6B21-459C-9737-953C7F34B6F6}"/>
              </a:ext>
            </a:extLst>
          </p:cNvPr>
          <p:cNvSpPr>
            <a:spLocks noGrp="1"/>
          </p:cNvSpPr>
          <p:nvPr>
            <p:ph type="body" sz="quarter" idx="3"/>
          </p:nvPr>
        </p:nvSpPr>
        <p:spPr>
          <a:xfrm>
            <a:off x="6576667" y="1456380"/>
            <a:ext cx="4695165" cy="823912"/>
          </a:xfrm>
        </p:spPr>
        <p:txBody>
          <a:bodyPr>
            <a:normAutofit lnSpcReduction="10000"/>
          </a:bodyPr>
          <a:lstStyle/>
          <a:p>
            <a:r>
              <a:rPr lang="es-MX" dirty="0"/>
              <a:t>Aprender a programar con </a:t>
            </a:r>
            <a:r>
              <a:rPr lang="es-MX" dirty="0" err="1"/>
              <a:t>Pyhton</a:t>
            </a:r>
            <a:endParaRPr lang="es-MX" dirty="0"/>
          </a:p>
        </p:txBody>
      </p:sp>
      <p:sp>
        <p:nvSpPr>
          <p:cNvPr id="6" name="Marcador de contenido 5">
            <a:extLst>
              <a:ext uri="{FF2B5EF4-FFF2-40B4-BE49-F238E27FC236}">
                <a16:creationId xmlns:a16="http://schemas.microsoft.com/office/drawing/2014/main" id="{9475AB01-221F-4BEF-B92E-B11B42692E48}"/>
              </a:ext>
            </a:extLst>
          </p:cNvPr>
          <p:cNvSpPr>
            <a:spLocks noGrp="1"/>
          </p:cNvSpPr>
          <p:nvPr>
            <p:ph sz="half" idx="2"/>
          </p:nvPr>
        </p:nvSpPr>
        <p:spPr>
          <a:xfrm>
            <a:off x="6578105" y="2330824"/>
            <a:ext cx="4693727" cy="4061812"/>
          </a:xfrm>
        </p:spPr>
        <p:txBody>
          <a:bodyPr>
            <a:normAutofit fontScale="92500" lnSpcReduction="10000"/>
          </a:bodyPr>
          <a:lstStyle/>
          <a:p>
            <a:pPr algn="just"/>
            <a:r>
              <a:rPr lang="es-MX" dirty="0"/>
              <a:t>Importancia de Python: +50 Python es uno de los lenguajes más versátiles y completos, pues permite realizar infinidad de tareas desde desarrollo de páginas web hasta temas muy complejos de análisis de datos e inteligencia artificial. Optimización, multifuncionalidad, fácil de aprender. </a:t>
            </a:r>
          </a:p>
          <a:p>
            <a:pPr marL="0" indent="0" algn="just">
              <a:buNone/>
            </a:pPr>
            <a:endParaRPr lang="es-MX" dirty="0"/>
          </a:p>
          <a:p>
            <a:pPr algn="just"/>
            <a:r>
              <a:rPr lang="es-MX" dirty="0"/>
              <a:t>Características de Python</a:t>
            </a:r>
          </a:p>
          <a:p>
            <a:pPr lvl="1" algn="just"/>
            <a:r>
              <a:rPr lang="es-MX" b="1" dirty="0"/>
              <a:t>Alto nivel</a:t>
            </a:r>
            <a:r>
              <a:rPr lang="es-MX" dirty="0"/>
              <a:t>: Sintaxis simple e intuitiva, fácil de escribir, leer y entender. Esto permite plantear algoritmos de forma más rápida y sencilla. </a:t>
            </a:r>
          </a:p>
          <a:p>
            <a:pPr lvl="1" algn="just"/>
            <a:r>
              <a:rPr lang="es-MX" b="1" dirty="0"/>
              <a:t>Interpretado</a:t>
            </a:r>
            <a:r>
              <a:rPr lang="es-MX" dirty="0"/>
              <a:t>: Se ejecuta instrucción por instrucción siempre y cuando haya correlación y sean correctas.</a:t>
            </a:r>
          </a:p>
          <a:p>
            <a:pPr lvl="1" algn="just"/>
            <a:r>
              <a:rPr lang="es-MX" b="1" dirty="0"/>
              <a:t>Programación de propósito general</a:t>
            </a:r>
            <a:r>
              <a:rPr lang="es-MX" dirty="0"/>
              <a:t>: Podemos construir </a:t>
            </a:r>
            <a:r>
              <a:rPr lang="es-MX" dirty="0" err="1"/>
              <a:t>sw</a:t>
            </a:r>
            <a:r>
              <a:rPr lang="es-MX" dirty="0"/>
              <a:t> simples y complejos. Páginas web, video juegos e inteligencia artificial.</a:t>
            </a:r>
          </a:p>
        </p:txBody>
      </p:sp>
      <p:pic>
        <p:nvPicPr>
          <p:cNvPr id="9" name="Imagen 8">
            <a:extLst>
              <a:ext uri="{FF2B5EF4-FFF2-40B4-BE49-F238E27FC236}">
                <a16:creationId xmlns:a16="http://schemas.microsoft.com/office/drawing/2014/main" id="{9108961D-51EA-4D3A-82E1-E1B3CF8DE85C}"/>
              </a:ext>
            </a:extLst>
          </p:cNvPr>
          <p:cNvPicPr>
            <a:picLocks noChangeAspect="1"/>
          </p:cNvPicPr>
          <p:nvPr/>
        </p:nvPicPr>
        <p:blipFill>
          <a:blip r:embed="rId3"/>
          <a:stretch>
            <a:fillRect/>
          </a:stretch>
        </p:blipFill>
        <p:spPr>
          <a:xfrm>
            <a:off x="10768692" y="1342198"/>
            <a:ext cx="1136905" cy="1056338"/>
          </a:xfrm>
          <a:prstGeom prst="rect">
            <a:avLst/>
          </a:prstGeom>
        </p:spPr>
      </p:pic>
    </p:spTree>
    <p:extLst>
      <p:ext uri="{BB962C8B-B14F-4D97-AF65-F5344CB8AC3E}">
        <p14:creationId xmlns:p14="http://schemas.microsoft.com/office/powerpoint/2010/main" val="3843284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ítulo 21">
            <a:extLst>
              <a:ext uri="{FF2B5EF4-FFF2-40B4-BE49-F238E27FC236}">
                <a16:creationId xmlns:a16="http://schemas.microsoft.com/office/drawing/2014/main" id="{E93AABDC-C3FD-F345-990B-6E2D88310423}"/>
              </a:ext>
            </a:extLst>
          </p:cNvPr>
          <p:cNvSpPr>
            <a:spLocks noGrp="1"/>
          </p:cNvSpPr>
          <p:nvPr>
            <p:ph type="ctrTitle"/>
          </p:nvPr>
        </p:nvSpPr>
        <p:spPr>
          <a:xfrm>
            <a:off x="1273629" y="339645"/>
            <a:ext cx="10488061" cy="1002552"/>
          </a:xfrm>
        </p:spPr>
        <p:txBody>
          <a:bodyPr rtlCol="0"/>
          <a:lstStyle/>
          <a:p>
            <a:pPr rtl="0"/>
            <a:r>
              <a:rPr lang="es-ES" dirty="0"/>
              <a:t>Fundamentos de programación</a:t>
            </a:r>
          </a:p>
        </p:txBody>
      </p:sp>
      <p:sp>
        <p:nvSpPr>
          <p:cNvPr id="3" name="Marcador de contenido 2">
            <a:extLst>
              <a:ext uri="{FF2B5EF4-FFF2-40B4-BE49-F238E27FC236}">
                <a16:creationId xmlns:a16="http://schemas.microsoft.com/office/drawing/2014/main" id="{65315FCB-0039-EF4F-AFE0-33905D91929E}"/>
              </a:ext>
            </a:extLst>
          </p:cNvPr>
          <p:cNvSpPr>
            <a:spLocks noGrp="1"/>
          </p:cNvSpPr>
          <p:nvPr>
            <p:ph sz="half" idx="1"/>
          </p:nvPr>
        </p:nvSpPr>
        <p:spPr>
          <a:xfrm>
            <a:off x="1627321" y="2330824"/>
            <a:ext cx="4693727" cy="4061812"/>
          </a:xfrm>
        </p:spPr>
        <p:txBody>
          <a:bodyPr rtlCol="0">
            <a:normAutofit fontScale="92500" lnSpcReduction="10000"/>
          </a:bodyPr>
          <a:lstStyle/>
          <a:p>
            <a:pPr algn="just" rtl="0"/>
            <a:r>
              <a:rPr lang="es-MX" b="0" i="0" dirty="0">
                <a:solidFill>
                  <a:srgbClr val="000000"/>
                </a:solidFill>
                <a:effectLst/>
                <a:latin typeface="Arial" panose="020B0604020202020204" pitchFamily="34" charset="0"/>
              </a:rPr>
              <a:t>Ento</a:t>
            </a:r>
            <a:r>
              <a:rPr lang="es-MX" dirty="0">
                <a:solidFill>
                  <a:srgbClr val="000000"/>
                </a:solidFill>
                <a:latin typeface="Arial" panose="020B0604020202020204" pitchFamily="34" charset="0"/>
              </a:rPr>
              <a:t>rno de desarrollo IDE:</a:t>
            </a:r>
          </a:p>
          <a:p>
            <a:pPr lvl="1" algn="just"/>
            <a:r>
              <a:rPr lang="es-MX" dirty="0">
                <a:solidFill>
                  <a:srgbClr val="000000"/>
                </a:solidFill>
                <a:latin typeface="Arial" panose="020B0604020202020204" pitchFamily="34" charset="0"/>
              </a:rPr>
              <a:t>¿Por qué es importante? </a:t>
            </a:r>
            <a:r>
              <a:rPr lang="es-MX" dirty="0">
                <a:solidFill>
                  <a:srgbClr val="000000"/>
                </a:solidFill>
              </a:rPr>
              <a:t>Permite crear programas con mayor rapidez y tienes todas las herramientas en un mismo lugar. </a:t>
            </a:r>
            <a:endParaRPr lang="es-MX" dirty="0">
              <a:solidFill>
                <a:srgbClr val="000000"/>
              </a:solidFill>
              <a:latin typeface="Arial" panose="020B0604020202020204" pitchFamily="34" charset="0"/>
            </a:endParaRPr>
          </a:p>
          <a:p>
            <a:pPr lvl="1" algn="just"/>
            <a:r>
              <a:rPr lang="es-MX" dirty="0">
                <a:solidFill>
                  <a:srgbClr val="000000"/>
                </a:solidFill>
                <a:latin typeface="Arial" panose="020B0604020202020204" pitchFamily="34" charset="0"/>
              </a:rPr>
              <a:t>¿Qué es IDE? </a:t>
            </a:r>
            <a:r>
              <a:rPr lang="es-MX" dirty="0">
                <a:solidFill>
                  <a:srgbClr val="000000"/>
                </a:solidFill>
              </a:rPr>
              <a:t>Espacio virtual en donde se ejecutara el desarrollo de tu lenguaje de programación y permite realizar tareas de una forma más fácil.</a:t>
            </a:r>
            <a:endParaRPr lang="es-MX" dirty="0">
              <a:solidFill>
                <a:srgbClr val="000000"/>
              </a:solidFill>
              <a:latin typeface="Arial" panose="020B0604020202020204" pitchFamily="34" charset="0"/>
            </a:endParaRPr>
          </a:p>
          <a:p>
            <a:pPr lvl="1" algn="just"/>
            <a:r>
              <a:rPr lang="es-MX" dirty="0">
                <a:solidFill>
                  <a:srgbClr val="000000"/>
                </a:solidFill>
                <a:latin typeface="Arial" panose="020B0604020202020204" pitchFamily="34" charset="0"/>
              </a:rPr>
              <a:t>Repl.it </a:t>
            </a:r>
            <a:r>
              <a:rPr lang="es-MX" dirty="0">
                <a:solidFill>
                  <a:srgbClr val="000000"/>
                </a:solidFill>
              </a:rPr>
              <a:t>Es online y gratis, se puede </a:t>
            </a:r>
            <a:r>
              <a:rPr lang="es-MX" dirty="0" err="1">
                <a:solidFill>
                  <a:srgbClr val="000000"/>
                </a:solidFill>
              </a:rPr>
              <a:t>prácticar</a:t>
            </a:r>
            <a:r>
              <a:rPr lang="es-MX" dirty="0">
                <a:solidFill>
                  <a:srgbClr val="000000"/>
                </a:solidFill>
              </a:rPr>
              <a:t> en más de 40 lenguajes diferentes de programación. Existen varios entornos de desarrollo como: </a:t>
            </a:r>
            <a:r>
              <a:rPr lang="es-MX" dirty="0" err="1">
                <a:solidFill>
                  <a:srgbClr val="000000"/>
                </a:solidFill>
              </a:rPr>
              <a:t>Pycharm</a:t>
            </a:r>
            <a:r>
              <a:rPr lang="es-MX" dirty="0">
                <a:solidFill>
                  <a:srgbClr val="000000"/>
                </a:solidFill>
              </a:rPr>
              <a:t>, </a:t>
            </a:r>
            <a:r>
              <a:rPr lang="es-MX" dirty="0" err="1">
                <a:solidFill>
                  <a:srgbClr val="000000"/>
                </a:solidFill>
              </a:rPr>
              <a:t>pydev</a:t>
            </a:r>
            <a:r>
              <a:rPr lang="es-MX" dirty="0">
                <a:solidFill>
                  <a:srgbClr val="000000"/>
                </a:solidFill>
              </a:rPr>
              <a:t>, </a:t>
            </a:r>
            <a:r>
              <a:rPr lang="es-MX" dirty="0" err="1">
                <a:solidFill>
                  <a:srgbClr val="000000"/>
                </a:solidFill>
              </a:rPr>
              <a:t>colab</a:t>
            </a:r>
            <a:r>
              <a:rPr lang="es-MX" dirty="0">
                <a:solidFill>
                  <a:srgbClr val="000000"/>
                </a:solidFill>
              </a:rPr>
              <a:t>, </a:t>
            </a:r>
            <a:r>
              <a:rPr lang="es-MX" dirty="0" err="1">
                <a:solidFill>
                  <a:srgbClr val="000000"/>
                </a:solidFill>
              </a:rPr>
              <a:t>spyder</a:t>
            </a:r>
            <a:r>
              <a:rPr lang="es-MX" dirty="0">
                <a:solidFill>
                  <a:srgbClr val="000000"/>
                </a:solidFill>
              </a:rPr>
              <a:t> y visual </a:t>
            </a:r>
            <a:r>
              <a:rPr lang="es-MX" dirty="0" err="1">
                <a:solidFill>
                  <a:srgbClr val="000000"/>
                </a:solidFill>
              </a:rPr>
              <a:t>studio</a:t>
            </a:r>
            <a:r>
              <a:rPr lang="es-MX" dirty="0">
                <a:solidFill>
                  <a:srgbClr val="000000"/>
                </a:solidFill>
              </a:rPr>
              <a:t> </a:t>
            </a:r>
            <a:r>
              <a:rPr lang="es-MX" dirty="0" err="1">
                <a:solidFill>
                  <a:srgbClr val="000000"/>
                </a:solidFill>
              </a:rPr>
              <a:t>code</a:t>
            </a:r>
            <a:r>
              <a:rPr lang="es-MX" dirty="0">
                <a:solidFill>
                  <a:srgbClr val="000000"/>
                </a:solidFill>
              </a:rPr>
              <a:t>.</a:t>
            </a:r>
            <a:endParaRPr lang="es-MX" dirty="0">
              <a:solidFill>
                <a:srgbClr val="000000"/>
              </a:solidFill>
              <a:latin typeface="Arial" panose="020B0604020202020204" pitchFamily="34" charset="0"/>
            </a:endParaRPr>
          </a:p>
          <a:p>
            <a:pPr algn="just" rtl="0"/>
            <a:r>
              <a:rPr lang="es-MX" dirty="0">
                <a:solidFill>
                  <a:srgbClr val="000000"/>
                </a:solidFill>
                <a:latin typeface="Arial" panose="020B0604020202020204" pitchFamily="34" charset="0"/>
              </a:rPr>
              <a:t>Configuración de Repl.it</a:t>
            </a:r>
          </a:p>
          <a:p>
            <a:pPr marL="0" indent="0" algn="just" rtl="0">
              <a:buNone/>
            </a:pPr>
            <a:r>
              <a:rPr lang="es-MX" b="1" i="0" dirty="0">
                <a:solidFill>
                  <a:srgbClr val="000000"/>
                </a:solidFill>
                <a:effectLst/>
                <a:latin typeface="Arial" panose="020B0604020202020204" pitchFamily="34" charset="0"/>
              </a:rPr>
              <a:t>El Entorno de Desarrollo Integrado es un espacio virtual donde ejecutamos el desarrollo de un código.</a:t>
            </a:r>
            <a:endParaRPr lang="es-MX" dirty="0">
              <a:solidFill>
                <a:srgbClr val="000000"/>
              </a:solidFill>
              <a:latin typeface="Arial" panose="020B0604020202020204" pitchFamily="34" charset="0"/>
            </a:endParaRPr>
          </a:p>
          <a:p>
            <a:pPr lvl="1" algn="just"/>
            <a:endParaRPr lang="es-MX" b="0" i="0" dirty="0">
              <a:solidFill>
                <a:srgbClr val="000000"/>
              </a:solidFill>
              <a:effectLst/>
              <a:latin typeface="Arial" panose="020B0604020202020204" pitchFamily="34" charset="0"/>
            </a:endParaRPr>
          </a:p>
          <a:p>
            <a:pPr algn="just" rtl="0"/>
            <a:endParaRPr lang="es-ES" dirty="0"/>
          </a:p>
        </p:txBody>
      </p:sp>
      <p:sp>
        <p:nvSpPr>
          <p:cNvPr id="17" name="Marcador de texto 16">
            <a:extLst>
              <a:ext uri="{FF2B5EF4-FFF2-40B4-BE49-F238E27FC236}">
                <a16:creationId xmlns:a16="http://schemas.microsoft.com/office/drawing/2014/main" id="{F0150DF7-4A8B-444C-8CA1-24A9B9191B80}"/>
              </a:ext>
            </a:extLst>
          </p:cNvPr>
          <p:cNvSpPr>
            <a:spLocks noGrp="1"/>
          </p:cNvSpPr>
          <p:nvPr>
            <p:ph type="body" idx="13"/>
          </p:nvPr>
        </p:nvSpPr>
        <p:spPr/>
        <p:txBody>
          <a:bodyPr rtlCol="0">
            <a:normAutofit lnSpcReduction="10000"/>
          </a:bodyPr>
          <a:lstStyle/>
          <a:p>
            <a:pPr lvl="0" rtl="0"/>
            <a:r>
              <a:rPr lang="es-ES" dirty="0"/>
              <a:t>Entorno de desarrollo integrado: IDE</a:t>
            </a:r>
          </a:p>
        </p:txBody>
      </p:sp>
      <p:sp>
        <p:nvSpPr>
          <p:cNvPr id="4" name="Marcador de texto 3">
            <a:extLst>
              <a:ext uri="{FF2B5EF4-FFF2-40B4-BE49-F238E27FC236}">
                <a16:creationId xmlns:a16="http://schemas.microsoft.com/office/drawing/2014/main" id="{E39C94A8-6B21-459C-9737-953C7F34B6F6}"/>
              </a:ext>
            </a:extLst>
          </p:cNvPr>
          <p:cNvSpPr>
            <a:spLocks noGrp="1"/>
          </p:cNvSpPr>
          <p:nvPr>
            <p:ph type="body" sz="quarter" idx="3"/>
          </p:nvPr>
        </p:nvSpPr>
        <p:spPr>
          <a:xfrm>
            <a:off x="6576667" y="1456380"/>
            <a:ext cx="4695165" cy="823912"/>
          </a:xfrm>
        </p:spPr>
        <p:txBody>
          <a:bodyPr>
            <a:normAutofit/>
          </a:bodyPr>
          <a:lstStyle/>
          <a:p>
            <a:r>
              <a:rPr lang="es-MX" dirty="0"/>
              <a:t>Variables</a:t>
            </a:r>
          </a:p>
        </p:txBody>
      </p:sp>
      <p:sp>
        <p:nvSpPr>
          <p:cNvPr id="6" name="Marcador de contenido 5">
            <a:extLst>
              <a:ext uri="{FF2B5EF4-FFF2-40B4-BE49-F238E27FC236}">
                <a16:creationId xmlns:a16="http://schemas.microsoft.com/office/drawing/2014/main" id="{9475AB01-221F-4BEF-B92E-B11B42692E48}"/>
              </a:ext>
            </a:extLst>
          </p:cNvPr>
          <p:cNvSpPr>
            <a:spLocks noGrp="1"/>
          </p:cNvSpPr>
          <p:nvPr>
            <p:ph sz="half" idx="2"/>
          </p:nvPr>
        </p:nvSpPr>
        <p:spPr>
          <a:xfrm>
            <a:off x="6578105" y="2330824"/>
            <a:ext cx="4693727" cy="4061812"/>
          </a:xfrm>
        </p:spPr>
        <p:txBody>
          <a:bodyPr>
            <a:normAutofit fontScale="85000" lnSpcReduction="20000"/>
          </a:bodyPr>
          <a:lstStyle/>
          <a:p>
            <a:pPr algn="just"/>
            <a:r>
              <a:rPr lang="es-MX" dirty="0"/>
              <a:t>Entendiendo las variables: Espacio de almacenamiento al que le podemos asignar datos con un nombre específico y único. Nombre, signo de asignación y un valor. </a:t>
            </a:r>
          </a:p>
          <a:p>
            <a:pPr algn="just"/>
            <a:r>
              <a:rPr lang="es-MX" dirty="0"/>
              <a:t>Podemos declarar variables de distintos tipos e imprimirlas.</a:t>
            </a:r>
          </a:p>
          <a:p>
            <a:pPr algn="just"/>
            <a:r>
              <a:rPr lang="es-MX" dirty="0"/>
              <a:t>Las variables pueden cambiar su valor.</a:t>
            </a:r>
          </a:p>
          <a:p>
            <a:pPr algn="just"/>
            <a:r>
              <a:rPr lang="es-MX" dirty="0"/>
              <a:t>Tipos de números: enteros, flotantes y complejos. </a:t>
            </a:r>
          </a:p>
          <a:p>
            <a:pPr algn="just"/>
            <a:r>
              <a:rPr lang="es-MX" dirty="0"/>
              <a:t>Números complejos son de la forma: </a:t>
            </a:r>
            <a:r>
              <a:rPr lang="es-MX" dirty="0" err="1"/>
              <a:t>a+bi</a:t>
            </a:r>
            <a:r>
              <a:rPr lang="es-MX" dirty="0"/>
              <a:t> </a:t>
            </a:r>
          </a:p>
          <a:p>
            <a:pPr lvl="1" algn="just"/>
            <a:r>
              <a:rPr lang="es-MX" dirty="0"/>
              <a:t>Dónde a es la parte real y </a:t>
            </a:r>
            <a:r>
              <a:rPr lang="es-MX" dirty="0" err="1"/>
              <a:t>bi</a:t>
            </a:r>
            <a:r>
              <a:rPr lang="es-MX" dirty="0"/>
              <a:t> es la parte imaginaria</a:t>
            </a:r>
          </a:p>
          <a:p>
            <a:pPr algn="just"/>
            <a:r>
              <a:rPr lang="es-MX" dirty="0"/>
              <a:t>Jerarquía de las matemáticas: </a:t>
            </a:r>
          </a:p>
          <a:p>
            <a:pPr marL="0" indent="0" algn="just">
              <a:buNone/>
            </a:pPr>
            <a:r>
              <a:rPr lang="es-MX" dirty="0"/>
              <a:t>	De izquierda a derecha.</a:t>
            </a:r>
          </a:p>
          <a:p>
            <a:pPr marL="0" indent="0" algn="just">
              <a:buNone/>
            </a:pPr>
            <a:r>
              <a:rPr lang="es-MX" dirty="0"/>
              <a:t>*Cada vez que haces una división es</a:t>
            </a:r>
          </a:p>
          <a:p>
            <a:pPr marL="0" indent="0" algn="just">
              <a:buNone/>
            </a:pPr>
            <a:r>
              <a:rPr lang="es-MX" dirty="0" err="1"/>
              <a:t>float</a:t>
            </a:r>
            <a:r>
              <a:rPr lang="es-MX" dirty="0"/>
              <a:t> incluso si el resultado es exacto</a:t>
            </a:r>
          </a:p>
          <a:p>
            <a:pPr marL="0" indent="0" algn="just">
              <a:buNone/>
            </a:pPr>
            <a:r>
              <a:rPr lang="es-MX" dirty="0"/>
              <a:t>División entera // elimina la parte decimal</a:t>
            </a:r>
          </a:p>
          <a:p>
            <a:pPr marL="0" indent="0" algn="just">
              <a:buNone/>
            </a:pPr>
            <a:r>
              <a:rPr lang="es-MX" dirty="0"/>
              <a:t>no redondea hacia arriba o hacia abajo</a:t>
            </a:r>
          </a:p>
          <a:p>
            <a:pPr algn="just"/>
            <a:endParaRPr lang="es-MX" dirty="0"/>
          </a:p>
        </p:txBody>
      </p:sp>
      <p:pic>
        <p:nvPicPr>
          <p:cNvPr id="9" name="Imagen 8">
            <a:extLst>
              <a:ext uri="{FF2B5EF4-FFF2-40B4-BE49-F238E27FC236}">
                <a16:creationId xmlns:a16="http://schemas.microsoft.com/office/drawing/2014/main" id="{9108961D-51EA-4D3A-82E1-E1B3CF8DE85C}"/>
              </a:ext>
            </a:extLst>
          </p:cNvPr>
          <p:cNvPicPr>
            <a:picLocks noChangeAspect="1"/>
          </p:cNvPicPr>
          <p:nvPr/>
        </p:nvPicPr>
        <p:blipFill>
          <a:blip r:embed="rId3"/>
          <a:stretch>
            <a:fillRect/>
          </a:stretch>
        </p:blipFill>
        <p:spPr>
          <a:xfrm>
            <a:off x="10768692" y="1342198"/>
            <a:ext cx="1136905" cy="1056338"/>
          </a:xfrm>
          <a:prstGeom prst="rect">
            <a:avLst/>
          </a:prstGeom>
        </p:spPr>
      </p:pic>
      <p:pic>
        <p:nvPicPr>
          <p:cNvPr id="5" name="Imagen 4">
            <a:extLst>
              <a:ext uri="{FF2B5EF4-FFF2-40B4-BE49-F238E27FC236}">
                <a16:creationId xmlns:a16="http://schemas.microsoft.com/office/drawing/2014/main" id="{6EFE47F6-3D14-4138-8282-1F71A26CE9C4}"/>
              </a:ext>
            </a:extLst>
          </p:cNvPr>
          <p:cNvPicPr>
            <a:picLocks noChangeAspect="1"/>
          </p:cNvPicPr>
          <p:nvPr/>
        </p:nvPicPr>
        <p:blipFill>
          <a:blip r:embed="rId4"/>
          <a:stretch>
            <a:fillRect/>
          </a:stretch>
        </p:blipFill>
        <p:spPr>
          <a:xfrm>
            <a:off x="9877186" y="5092058"/>
            <a:ext cx="2207742" cy="1300578"/>
          </a:xfrm>
          <a:prstGeom prst="rect">
            <a:avLst/>
          </a:prstGeom>
        </p:spPr>
      </p:pic>
    </p:spTree>
    <p:extLst>
      <p:ext uri="{BB962C8B-B14F-4D97-AF65-F5344CB8AC3E}">
        <p14:creationId xmlns:p14="http://schemas.microsoft.com/office/powerpoint/2010/main" val="76403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ítulo 21">
            <a:extLst>
              <a:ext uri="{FF2B5EF4-FFF2-40B4-BE49-F238E27FC236}">
                <a16:creationId xmlns:a16="http://schemas.microsoft.com/office/drawing/2014/main" id="{E93AABDC-C3FD-F345-990B-6E2D88310423}"/>
              </a:ext>
            </a:extLst>
          </p:cNvPr>
          <p:cNvSpPr>
            <a:spLocks noGrp="1"/>
          </p:cNvSpPr>
          <p:nvPr>
            <p:ph type="ctrTitle"/>
          </p:nvPr>
        </p:nvSpPr>
        <p:spPr>
          <a:xfrm>
            <a:off x="1273629" y="339645"/>
            <a:ext cx="10488061" cy="1002552"/>
          </a:xfrm>
        </p:spPr>
        <p:txBody>
          <a:bodyPr rtlCol="0"/>
          <a:lstStyle/>
          <a:p>
            <a:pPr rtl="0"/>
            <a:r>
              <a:rPr lang="es-ES" dirty="0"/>
              <a:t>Fundamentos de programación</a:t>
            </a:r>
          </a:p>
        </p:txBody>
      </p:sp>
      <p:sp>
        <p:nvSpPr>
          <p:cNvPr id="3" name="Marcador de contenido 2">
            <a:extLst>
              <a:ext uri="{FF2B5EF4-FFF2-40B4-BE49-F238E27FC236}">
                <a16:creationId xmlns:a16="http://schemas.microsoft.com/office/drawing/2014/main" id="{65315FCB-0039-EF4F-AFE0-33905D91929E}"/>
              </a:ext>
            </a:extLst>
          </p:cNvPr>
          <p:cNvSpPr>
            <a:spLocks noGrp="1"/>
          </p:cNvSpPr>
          <p:nvPr>
            <p:ph sz="half" idx="1"/>
          </p:nvPr>
        </p:nvSpPr>
        <p:spPr>
          <a:xfrm>
            <a:off x="1627321" y="2330824"/>
            <a:ext cx="4693727" cy="1562075"/>
          </a:xfrm>
        </p:spPr>
        <p:txBody>
          <a:bodyPr rtlCol="0">
            <a:normAutofit/>
          </a:bodyPr>
          <a:lstStyle/>
          <a:p>
            <a:pPr algn="just" rtl="0"/>
            <a:r>
              <a:rPr lang="es-MX" dirty="0">
                <a:solidFill>
                  <a:srgbClr val="000000"/>
                </a:solidFill>
                <a:latin typeface="Arial" panose="020B0604020202020204" pitchFamily="34" charset="0"/>
              </a:rPr>
              <a:t>Se conocen como cadenas de caracteres o </a:t>
            </a:r>
            <a:r>
              <a:rPr lang="es-MX" dirty="0" err="1">
                <a:solidFill>
                  <a:srgbClr val="000000"/>
                </a:solidFill>
                <a:latin typeface="Arial" panose="020B0604020202020204" pitchFamily="34" charset="0"/>
              </a:rPr>
              <a:t>strings</a:t>
            </a:r>
            <a:r>
              <a:rPr lang="es-MX" dirty="0">
                <a:solidFill>
                  <a:srgbClr val="000000"/>
                </a:solidFill>
                <a:latin typeface="Arial" panose="020B0604020202020204" pitchFamily="34" charset="0"/>
              </a:rPr>
              <a:t>. Para interpretarlos se escriben entre comillas simples o dobles.</a:t>
            </a:r>
          </a:p>
          <a:p>
            <a:pPr algn="just" rtl="0"/>
            <a:endParaRPr lang="es-MX" dirty="0">
              <a:solidFill>
                <a:srgbClr val="000000"/>
              </a:solidFill>
              <a:latin typeface="Arial" panose="020B0604020202020204" pitchFamily="34" charset="0"/>
            </a:endParaRPr>
          </a:p>
          <a:p>
            <a:pPr algn="just" rtl="0"/>
            <a:endParaRPr lang="es-MX" dirty="0">
              <a:solidFill>
                <a:srgbClr val="000000"/>
              </a:solidFill>
              <a:latin typeface="Arial" panose="020B0604020202020204" pitchFamily="34" charset="0"/>
            </a:endParaRPr>
          </a:p>
          <a:p>
            <a:pPr lvl="1" algn="just"/>
            <a:endParaRPr lang="es-MX" b="0" i="0" dirty="0">
              <a:solidFill>
                <a:srgbClr val="000000"/>
              </a:solidFill>
              <a:effectLst/>
              <a:latin typeface="Arial" panose="020B0604020202020204" pitchFamily="34" charset="0"/>
            </a:endParaRPr>
          </a:p>
          <a:p>
            <a:pPr algn="just" rtl="0"/>
            <a:endParaRPr lang="es-ES" dirty="0"/>
          </a:p>
        </p:txBody>
      </p:sp>
      <p:sp>
        <p:nvSpPr>
          <p:cNvPr id="17" name="Marcador de texto 16">
            <a:extLst>
              <a:ext uri="{FF2B5EF4-FFF2-40B4-BE49-F238E27FC236}">
                <a16:creationId xmlns:a16="http://schemas.microsoft.com/office/drawing/2014/main" id="{F0150DF7-4A8B-444C-8CA1-24A9B9191B80}"/>
              </a:ext>
            </a:extLst>
          </p:cNvPr>
          <p:cNvSpPr>
            <a:spLocks noGrp="1"/>
          </p:cNvSpPr>
          <p:nvPr>
            <p:ph type="body" idx="13"/>
          </p:nvPr>
        </p:nvSpPr>
        <p:spPr/>
        <p:txBody>
          <a:bodyPr rtlCol="0">
            <a:normAutofit/>
          </a:bodyPr>
          <a:lstStyle/>
          <a:p>
            <a:pPr lvl="0" rtl="0"/>
            <a:r>
              <a:rPr lang="es-ES" dirty="0"/>
              <a:t>Textos</a:t>
            </a:r>
          </a:p>
        </p:txBody>
      </p:sp>
      <p:sp>
        <p:nvSpPr>
          <p:cNvPr id="4" name="Marcador de texto 3">
            <a:extLst>
              <a:ext uri="{FF2B5EF4-FFF2-40B4-BE49-F238E27FC236}">
                <a16:creationId xmlns:a16="http://schemas.microsoft.com/office/drawing/2014/main" id="{E39C94A8-6B21-459C-9737-953C7F34B6F6}"/>
              </a:ext>
            </a:extLst>
          </p:cNvPr>
          <p:cNvSpPr>
            <a:spLocks noGrp="1"/>
          </p:cNvSpPr>
          <p:nvPr>
            <p:ph type="body" sz="quarter" idx="3"/>
          </p:nvPr>
        </p:nvSpPr>
        <p:spPr>
          <a:xfrm>
            <a:off x="6576667" y="1456380"/>
            <a:ext cx="4695165" cy="823912"/>
          </a:xfrm>
        </p:spPr>
        <p:txBody>
          <a:bodyPr>
            <a:normAutofit/>
          </a:bodyPr>
          <a:lstStyle/>
          <a:p>
            <a:r>
              <a:rPr lang="es-MX" dirty="0" err="1"/>
              <a:t>Indices</a:t>
            </a:r>
            <a:r>
              <a:rPr lang="es-MX" dirty="0"/>
              <a:t> y </a:t>
            </a:r>
            <a:r>
              <a:rPr lang="es-MX" dirty="0" err="1"/>
              <a:t>Slicing</a:t>
            </a:r>
            <a:r>
              <a:rPr lang="es-MX" dirty="0"/>
              <a:t> [0:3] (</a:t>
            </a:r>
            <a:r>
              <a:rPr lang="es-MX" dirty="0" err="1"/>
              <a:t>len</a:t>
            </a:r>
            <a:r>
              <a:rPr lang="es-MX" dirty="0"/>
              <a:t>)</a:t>
            </a:r>
          </a:p>
        </p:txBody>
      </p:sp>
      <p:sp>
        <p:nvSpPr>
          <p:cNvPr id="6" name="Marcador de contenido 5">
            <a:extLst>
              <a:ext uri="{FF2B5EF4-FFF2-40B4-BE49-F238E27FC236}">
                <a16:creationId xmlns:a16="http://schemas.microsoft.com/office/drawing/2014/main" id="{9475AB01-221F-4BEF-B92E-B11B42692E48}"/>
              </a:ext>
            </a:extLst>
          </p:cNvPr>
          <p:cNvSpPr>
            <a:spLocks noGrp="1"/>
          </p:cNvSpPr>
          <p:nvPr>
            <p:ph sz="half" idx="2"/>
          </p:nvPr>
        </p:nvSpPr>
        <p:spPr>
          <a:xfrm>
            <a:off x="6578105" y="2330824"/>
            <a:ext cx="4693727" cy="2499737"/>
          </a:xfrm>
        </p:spPr>
        <p:txBody>
          <a:bodyPr>
            <a:normAutofit fontScale="92500" lnSpcReduction="10000"/>
          </a:bodyPr>
          <a:lstStyle/>
          <a:p>
            <a:pPr algn="just"/>
            <a:r>
              <a:rPr lang="es-MX" dirty="0"/>
              <a:t>Acceder a caracteres específico que proporcionan información relevante.</a:t>
            </a:r>
          </a:p>
          <a:p>
            <a:pPr algn="just"/>
            <a:r>
              <a:rPr lang="es-MX" dirty="0"/>
              <a:t>Uso de índices: </a:t>
            </a:r>
          </a:p>
          <a:p>
            <a:pPr lvl="1" algn="just"/>
            <a:r>
              <a:rPr lang="es-MX" dirty="0"/>
              <a:t>Cadenas de texto-Conjunto de caracteres que representan información relevante por sí mismos.</a:t>
            </a:r>
          </a:p>
          <a:p>
            <a:pPr lvl="1" algn="just"/>
            <a:r>
              <a:rPr lang="es-MX" dirty="0"/>
              <a:t>Definición de </a:t>
            </a:r>
            <a:r>
              <a:rPr lang="es-MX" dirty="0" err="1"/>
              <a:t>indices</a:t>
            </a:r>
            <a:r>
              <a:rPr lang="es-MX" dirty="0"/>
              <a:t>-Sirven para posicionarnos en un carácter específico de una cadena. Índices de 0-*</a:t>
            </a:r>
          </a:p>
          <a:p>
            <a:pPr lvl="1" algn="just"/>
            <a:r>
              <a:rPr lang="es-MX" b="1" i="0" dirty="0">
                <a:solidFill>
                  <a:srgbClr val="000000"/>
                </a:solidFill>
                <a:effectLst/>
                <a:latin typeface="Arial" panose="020B0604020202020204" pitchFamily="34" charset="0"/>
              </a:rPr>
              <a:t>Cada </a:t>
            </a:r>
            <a:r>
              <a:rPr lang="es-MX" b="1" i="0" dirty="0" err="1">
                <a:solidFill>
                  <a:srgbClr val="000000"/>
                </a:solidFill>
                <a:effectLst/>
                <a:latin typeface="Arial" panose="020B0604020202020204" pitchFamily="34" charset="0"/>
              </a:rPr>
              <a:t>caracter</a:t>
            </a:r>
            <a:r>
              <a:rPr lang="es-MX" b="1" i="0" dirty="0">
                <a:solidFill>
                  <a:srgbClr val="000000"/>
                </a:solidFill>
                <a:effectLst/>
                <a:latin typeface="Arial" panose="020B0604020202020204" pitchFamily="34" charset="0"/>
              </a:rPr>
              <a:t> en las cadenas de texto no puede tener relevancia por sí mismo.</a:t>
            </a:r>
            <a:endParaRPr lang="es-MX" dirty="0"/>
          </a:p>
          <a:p>
            <a:pPr algn="just"/>
            <a:endParaRPr lang="es-MX" dirty="0"/>
          </a:p>
        </p:txBody>
      </p:sp>
      <p:pic>
        <p:nvPicPr>
          <p:cNvPr id="5" name="Imagen 4">
            <a:extLst>
              <a:ext uri="{FF2B5EF4-FFF2-40B4-BE49-F238E27FC236}">
                <a16:creationId xmlns:a16="http://schemas.microsoft.com/office/drawing/2014/main" id="{01B1833C-952D-41DB-9F90-D62EAE9F9B34}"/>
              </a:ext>
            </a:extLst>
          </p:cNvPr>
          <p:cNvPicPr>
            <a:picLocks noChangeAspect="1"/>
          </p:cNvPicPr>
          <p:nvPr/>
        </p:nvPicPr>
        <p:blipFill>
          <a:blip r:embed="rId3"/>
          <a:stretch>
            <a:fillRect/>
          </a:stretch>
        </p:blipFill>
        <p:spPr>
          <a:xfrm>
            <a:off x="2113747" y="3666737"/>
            <a:ext cx="2637867" cy="2353596"/>
          </a:xfrm>
          <a:prstGeom prst="rect">
            <a:avLst/>
          </a:prstGeom>
        </p:spPr>
      </p:pic>
      <p:pic>
        <p:nvPicPr>
          <p:cNvPr id="8" name="Imagen 7">
            <a:extLst>
              <a:ext uri="{FF2B5EF4-FFF2-40B4-BE49-F238E27FC236}">
                <a16:creationId xmlns:a16="http://schemas.microsoft.com/office/drawing/2014/main" id="{9CFF489C-BA6E-4D1C-99C0-F91B13EB6C26}"/>
              </a:ext>
            </a:extLst>
          </p:cNvPr>
          <p:cNvPicPr>
            <a:picLocks noChangeAspect="1"/>
          </p:cNvPicPr>
          <p:nvPr/>
        </p:nvPicPr>
        <p:blipFill>
          <a:blip r:embed="rId4"/>
          <a:stretch>
            <a:fillRect/>
          </a:stretch>
        </p:blipFill>
        <p:spPr>
          <a:xfrm>
            <a:off x="2113747" y="6130740"/>
            <a:ext cx="3821689" cy="423410"/>
          </a:xfrm>
          <a:prstGeom prst="rect">
            <a:avLst/>
          </a:prstGeom>
        </p:spPr>
      </p:pic>
      <p:pic>
        <p:nvPicPr>
          <p:cNvPr id="10" name="Imagen 9">
            <a:extLst>
              <a:ext uri="{FF2B5EF4-FFF2-40B4-BE49-F238E27FC236}">
                <a16:creationId xmlns:a16="http://schemas.microsoft.com/office/drawing/2014/main" id="{7F6D30B0-147E-499B-BF8A-92611B484CF5}"/>
              </a:ext>
            </a:extLst>
          </p:cNvPr>
          <p:cNvPicPr>
            <a:picLocks noChangeAspect="1"/>
          </p:cNvPicPr>
          <p:nvPr/>
        </p:nvPicPr>
        <p:blipFill>
          <a:blip r:embed="rId5"/>
          <a:stretch>
            <a:fillRect/>
          </a:stretch>
        </p:blipFill>
        <p:spPr>
          <a:xfrm>
            <a:off x="6801644" y="4830561"/>
            <a:ext cx="4461023" cy="1504982"/>
          </a:xfrm>
          <a:prstGeom prst="rect">
            <a:avLst/>
          </a:prstGeom>
        </p:spPr>
      </p:pic>
      <p:pic>
        <p:nvPicPr>
          <p:cNvPr id="12" name="Imagen 11">
            <a:extLst>
              <a:ext uri="{FF2B5EF4-FFF2-40B4-BE49-F238E27FC236}">
                <a16:creationId xmlns:a16="http://schemas.microsoft.com/office/drawing/2014/main" id="{34F408E6-08DE-44E0-B8A8-5079AF51DE39}"/>
              </a:ext>
            </a:extLst>
          </p:cNvPr>
          <p:cNvPicPr>
            <a:picLocks noChangeAspect="1"/>
          </p:cNvPicPr>
          <p:nvPr/>
        </p:nvPicPr>
        <p:blipFill>
          <a:blip r:embed="rId6"/>
          <a:stretch>
            <a:fillRect/>
          </a:stretch>
        </p:blipFill>
        <p:spPr>
          <a:xfrm>
            <a:off x="6728165" y="6335543"/>
            <a:ext cx="3094402" cy="423951"/>
          </a:xfrm>
          <a:prstGeom prst="rect">
            <a:avLst/>
          </a:prstGeom>
        </p:spPr>
      </p:pic>
    </p:spTree>
    <p:extLst>
      <p:ext uri="{BB962C8B-B14F-4D97-AF65-F5344CB8AC3E}">
        <p14:creationId xmlns:p14="http://schemas.microsoft.com/office/powerpoint/2010/main" val="2559847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ítulo 21">
            <a:extLst>
              <a:ext uri="{FF2B5EF4-FFF2-40B4-BE49-F238E27FC236}">
                <a16:creationId xmlns:a16="http://schemas.microsoft.com/office/drawing/2014/main" id="{E93AABDC-C3FD-F345-990B-6E2D88310423}"/>
              </a:ext>
            </a:extLst>
          </p:cNvPr>
          <p:cNvSpPr>
            <a:spLocks noGrp="1"/>
          </p:cNvSpPr>
          <p:nvPr>
            <p:ph type="ctrTitle"/>
          </p:nvPr>
        </p:nvSpPr>
        <p:spPr>
          <a:xfrm>
            <a:off x="1273629" y="339645"/>
            <a:ext cx="10488061" cy="1002552"/>
          </a:xfrm>
        </p:spPr>
        <p:txBody>
          <a:bodyPr rtlCol="0"/>
          <a:lstStyle/>
          <a:p>
            <a:pPr rtl="0"/>
            <a:r>
              <a:rPr lang="es-ES" dirty="0"/>
              <a:t>Fundamentos de programación</a:t>
            </a:r>
          </a:p>
        </p:txBody>
      </p:sp>
      <p:sp>
        <p:nvSpPr>
          <p:cNvPr id="3" name="Marcador de contenido 2">
            <a:extLst>
              <a:ext uri="{FF2B5EF4-FFF2-40B4-BE49-F238E27FC236}">
                <a16:creationId xmlns:a16="http://schemas.microsoft.com/office/drawing/2014/main" id="{65315FCB-0039-EF4F-AFE0-33905D91929E}"/>
              </a:ext>
            </a:extLst>
          </p:cNvPr>
          <p:cNvSpPr>
            <a:spLocks noGrp="1"/>
          </p:cNvSpPr>
          <p:nvPr>
            <p:ph sz="half" idx="1"/>
          </p:nvPr>
        </p:nvSpPr>
        <p:spPr>
          <a:xfrm>
            <a:off x="1627321" y="2292652"/>
            <a:ext cx="4693727" cy="4061812"/>
          </a:xfrm>
        </p:spPr>
        <p:txBody>
          <a:bodyPr rtlCol="0">
            <a:normAutofit/>
          </a:bodyPr>
          <a:lstStyle/>
          <a:p>
            <a:pPr algn="just" rtl="0"/>
            <a:r>
              <a:rPr lang="es-MX" b="0" i="0" dirty="0">
                <a:solidFill>
                  <a:srgbClr val="000000"/>
                </a:solidFill>
                <a:effectLst/>
                <a:latin typeface="Arial" panose="020B0604020202020204" pitchFamily="34" charset="0"/>
              </a:rPr>
              <a:t>Importancia: Funcionan como una estructura que almacena cualquier cantidad de datos de diferente tipo.</a:t>
            </a:r>
          </a:p>
          <a:p>
            <a:pPr algn="just" rtl="0"/>
            <a:r>
              <a:rPr lang="es-MX" dirty="0">
                <a:solidFill>
                  <a:srgbClr val="000000"/>
                </a:solidFill>
                <a:latin typeface="Arial" panose="020B0604020202020204" pitchFamily="34" charset="0"/>
              </a:rPr>
              <a:t>Son una estructura de datos en las cuales almacenan elementos de diferente valor y cantidad de manera organizada. [ , , ]</a:t>
            </a:r>
          </a:p>
          <a:p>
            <a:pPr algn="just" rtl="0"/>
            <a:r>
              <a:rPr lang="es-MX" dirty="0">
                <a:solidFill>
                  <a:srgbClr val="000000"/>
                </a:solidFill>
                <a:latin typeface="Arial" panose="020B0604020202020204" pitchFamily="34" charset="0"/>
              </a:rPr>
              <a:t>Listas anidadas</a:t>
            </a:r>
          </a:p>
          <a:p>
            <a:pPr lvl="1" algn="just"/>
            <a:endParaRPr lang="es-MX" b="0" i="0" dirty="0">
              <a:solidFill>
                <a:srgbClr val="000000"/>
              </a:solidFill>
              <a:effectLst/>
              <a:latin typeface="Arial" panose="020B0604020202020204" pitchFamily="34" charset="0"/>
            </a:endParaRPr>
          </a:p>
          <a:p>
            <a:pPr algn="just" rtl="0"/>
            <a:endParaRPr lang="es-ES" dirty="0"/>
          </a:p>
        </p:txBody>
      </p:sp>
      <p:sp>
        <p:nvSpPr>
          <p:cNvPr id="17" name="Marcador de texto 16">
            <a:extLst>
              <a:ext uri="{FF2B5EF4-FFF2-40B4-BE49-F238E27FC236}">
                <a16:creationId xmlns:a16="http://schemas.microsoft.com/office/drawing/2014/main" id="{F0150DF7-4A8B-444C-8CA1-24A9B9191B80}"/>
              </a:ext>
            </a:extLst>
          </p:cNvPr>
          <p:cNvSpPr>
            <a:spLocks noGrp="1"/>
          </p:cNvSpPr>
          <p:nvPr>
            <p:ph type="body" idx="13"/>
          </p:nvPr>
        </p:nvSpPr>
        <p:spPr/>
        <p:txBody>
          <a:bodyPr rtlCol="0">
            <a:normAutofit/>
          </a:bodyPr>
          <a:lstStyle/>
          <a:p>
            <a:pPr lvl="0" rtl="0"/>
            <a:r>
              <a:rPr lang="es-ES" dirty="0"/>
              <a:t>Listas (</a:t>
            </a:r>
            <a:r>
              <a:rPr lang="es-ES" dirty="0" err="1"/>
              <a:t>apend</a:t>
            </a:r>
            <a:r>
              <a:rPr lang="es-ES" dirty="0"/>
              <a:t>, </a:t>
            </a:r>
            <a:r>
              <a:rPr lang="es-ES" dirty="0" err="1"/>
              <a:t>remove</a:t>
            </a:r>
            <a:r>
              <a:rPr lang="es-ES" dirty="0"/>
              <a:t>)</a:t>
            </a:r>
          </a:p>
        </p:txBody>
      </p:sp>
      <p:sp>
        <p:nvSpPr>
          <p:cNvPr id="4" name="Marcador de texto 3">
            <a:extLst>
              <a:ext uri="{FF2B5EF4-FFF2-40B4-BE49-F238E27FC236}">
                <a16:creationId xmlns:a16="http://schemas.microsoft.com/office/drawing/2014/main" id="{E39C94A8-6B21-459C-9737-953C7F34B6F6}"/>
              </a:ext>
            </a:extLst>
          </p:cNvPr>
          <p:cNvSpPr>
            <a:spLocks noGrp="1"/>
          </p:cNvSpPr>
          <p:nvPr>
            <p:ph type="body" sz="quarter" idx="3"/>
          </p:nvPr>
        </p:nvSpPr>
        <p:spPr>
          <a:xfrm>
            <a:off x="6576667" y="1456380"/>
            <a:ext cx="4695165" cy="823912"/>
          </a:xfrm>
        </p:spPr>
        <p:txBody>
          <a:bodyPr>
            <a:normAutofit/>
          </a:bodyPr>
          <a:lstStyle/>
          <a:p>
            <a:r>
              <a:rPr lang="es-MX" dirty="0"/>
              <a:t>Función Input (input, </a:t>
            </a:r>
            <a:r>
              <a:rPr lang="es-MX" dirty="0" err="1"/>
              <a:t>int</a:t>
            </a:r>
            <a:r>
              <a:rPr lang="es-MX" dirty="0"/>
              <a:t>)</a:t>
            </a:r>
          </a:p>
        </p:txBody>
      </p:sp>
      <p:sp>
        <p:nvSpPr>
          <p:cNvPr id="6" name="Marcador de contenido 5">
            <a:extLst>
              <a:ext uri="{FF2B5EF4-FFF2-40B4-BE49-F238E27FC236}">
                <a16:creationId xmlns:a16="http://schemas.microsoft.com/office/drawing/2014/main" id="{9475AB01-221F-4BEF-B92E-B11B42692E48}"/>
              </a:ext>
            </a:extLst>
          </p:cNvPr>
          <p:cNvSpPr>
            <a:spLocks noGrp="1"/>
          </p:cNvSpPr>
          <p:nvPr>
            <p:ph sz="half" idx="2"/>
          </p:nvPr>
        </p:nvSpPr>
        <p:spPr>
          <a:xfrm>
            <a:off x="6703142" y="2311849"/>
            <a:ext cx="4693727" cy="4061812"/>
          </a:xfrm>
        </p:spPr>
        <p:txBody>
          <a:bodyPr>
            <a:normAutofit/>
          </a:bodyPr>
          <a:lstStyle/>
          <a:p>
            <a:pPr algn="just"/>
            <a:r>
              <a:rPr lang="es-MX" dirty="0"/>
              <a:t>Recabar información</a:t>
            </a:r>
          </a:p>
          <a:p>
            <a:pPr algn="just"/>
            <a:r>
              <a:rPr lang="es-MX" dirty="0"/>
              <a:t>Importancia: Funcionan recopilando datos procesándolos y regresándolos en resultados específicos.</a:t>
            </a:r>
          </a:p>
          <a:p>
            <a:pPr algn="just"/>
            <a:r>
              <a:rPr lang="es-MX" dirty="0"/>
              <a:t>Es la función encargada de realizar ese proceso: guarda un valor escrito en una variable y lo procesa para dar un resultado.</a:t>
            </a:r>
          </a:p>
          <a:p>
            <a:pPr algn="just"/>
            <a:endParaRPr lang="es-MX" dirty="0"/>
          </a:p>
        </p:txBody>
      </p:sp>
      <p:pic>
        <p:nvPicPr>
          <p:cNvPr id="5" name="Imagen 4">
            <a:extLst>
              <a:ext uri="{FF2B5EF4-FFF2-40B4-BE49-F238E27FC236}">
                <a16:creationId xmlns:a16="http://schemas.microsoft.com/office/drawing/2014/main" id="{BA8EF9F9-B1B9-4E52-B9BA-B4CAC18C2A2B}"/>
              </a:ext>
            </a:extLst>
          </p:cNvPr>
          <p:cNvPicPr>
            <a:picLocks noChangeAspect="1"/>
          </p:cNvPicPr>
          <p:nvPr/>
        </p:nvPicPr>
        <p:blipFill>
          <a:blip r:embed="rId3"/>
          <a:stretch>
            <a:fillRect/>
          </a:stretch>
        </p:blipFill>
        <p:spPr>
          <a:xfrm>
            <a:off x="2155553" y="4365810"/>
            <a:ext cx="3615693" cy="2046900"/>
          </a:xfrm>
          <a:prstGeom prst="rect">
            <a:avLst/>
          </a:prstGeom>
        </p:spPr>
      </p:pic>
      <p:pic>
        <p:nvPicPr>
          <p:cNvPr id="8" name="Imagen 7">
            <a:extLst>
              <a:ext uri="{FF2B5EF4-FFF2-40B4-BE49-F238E27FC236}">
                <a16:creationId xmlns:a16="http://schemas.microsoft.com/office/drawing/2014/main" id="{21FA8E5E-FD79-4773-9921-5428D2F115DA}"/>
              </a:ext>
            </a:extLst>
          </p:cNvPr>
          <p:cNvPicPr>
            <a:picLocks noChangeAspect="1"/>
          </p:cNvPicPr>
          <p:nvPr/>
        </p:nvPicPr>
        <p:blipFill>
          <a:blip r:embed="rId4"/>
          <a:stretch>
            <a:fillRect/>
          </a:stretch>
        </p:blipFill>
        <p:spPr>
          <a:xfrm>
            <a:off x="2155553" y="6412710"/>
            <a:ext cx="3763554" cy="267384"/>
          </a:xfrm>
          <a:prstGeom prst="rect">
            <a:avLst/>
          </a:prstGeom>
        </p:spPr>
      </p:pic>
      <p:pic>
        <p:nvPicPr>
          <p:cNvPr id="10" name="Imagen 9">
            <a:extLst>
              <a:ext uri="{FF2B5EF4-FFF2-40B4-BE49-F238E27FC236}">
                <a16:creationId xmlns:a16="http://schemas.microsoft.com/office/drawing/2014/main" id="{07D305E1-61B3-4700-9C78-AE1113E89854}"/>
              </a:ext>
            </a:extLst>
          </p:cNvPr>
          <p:cNvPicPr>
            <a:picLocks noChangeAspect="1"/>
          </p:cNvPicPr>
          <p:nvPr/>
        </p:nvPicPr>
        <p:blipFill>
          <a:blip r:embed="rId5"/>
          <a:stretch>
            <a:fillRect/>
          </a:stretch>
        </p:blipFill>
        <p:spPr>
          <a:xfrm>
            <a:off x="7276084" y="4365810"/>
            <a:ext cx="3296330" cy="639136"/>
          </a:xfrm>
          <a:prstGeom prst="rect">
            <a:avLst/>
          </a:prstGeom>
        </p:spPr>
      </p:pic>
      <p:pic>
        <p:nvPicPr>
          <p:cNvPr id="12" name="Imagen 11">
            <a:extLst>
              <a:ext uri="{FF2B5EF4-FFF2-40B4-BE49-F238E27FC236}">
                <a16:creationId xmlns:a16="http://schemas.microsoft.com/office/drawing/2014/main" id="{A660C6E3-5500-4613-87F8-D50912486E9D}"/>
              </a:ext>
            </a:extLst>
          </p:cNvPr>
          <p:cNvPicPr>
            <a:picLocks noChangeAspect="1"/>
          </p:cNvPicPr>
          <p:nvPr/>
        </p:nvPicPr>
        <p:blipFill>
          <a:blip r:embed="rId6"/>
          <a:stretch>
            <a:fillRect/>
          </a:stretch>
        </p:blipFill>
        <p:spPr>
          <a:xfrm>
            <a:off x="7276084" y="5004946"/>
            <a:ext cx="3839666" cy="332226"/>
          </a:xfrm>
          <a:prstGeom prst="rect">
            <a:avLst/>
          </a:prstGeom>
        </p:spPr>
      </p:pic>
      <p:pic>
        <p:nvPicPr>
          <p:cNvPr id="14" name="Imagen 13">
            <a:extLst>
              <a:ext uri="{FF2B5EF4-FFF2-40B4-BE49-F238E27FC236}">
                <a16:creationId xmlns:a16="http://schemas.microsoft.com/office/drawing/2014/main" id="{F42D5A65-FD5B-4905-B7DC-37D395168BC3}"/>
              </a:ext>
            </a:extLst>
          </p:cNvPr>
          <p:cNvPicPr>
            <a:picLocks noChangeAspect="1"/>
          </p:cNvPicPr>
          <p:nvPr/>
        </p:nvPicPr>
        <p:blipFill>
          <a:blip r:embed="rId7"/>
          <a:stretch>
            <a:fillRect/>
          </a:stretch>
        </p:blipFill>
        <p:spPr>
          <a:xfrm>
            <a:off x="9674143" y="4941166"/>
            <a:ext cx="1952625" cy="390525"/>
          </a:xfrm>
          <a:prstGeom prst="rect">
            <a:avLst/>
          </a:prstGeom>
        </p:spPr>
      </p:pic>
      <p:pic>
        <p:nvPicPr>
          <p:cNvPr id="16" name="Imagen 15">
            <a:extLst>
              <a:ext uri="{FF2B5EF4-FFF2-40B4-BE49-F238E27FC236}">
                <a16:creationId xmlns:a16="http://schemas.microsoft.com/office/drawing/2014/main" id="{A2D00EF4-F518-4EBD-A67F-244558114906}"/>
              </a:ext>
            </a:extLst>
          </p:cNvPr>
          <p:cNvPicPr>
            <a:picLocks noChangeAspect="1"/>
          </p:cNvPicPr>
          <p:nvPr/>
        </p:nvPicPr>
        <p:blipFill>
          <a:blip r:embed="rId8"/>
          <a:stretch>
            <a:fillRect/>
          </a:stretch>
        </p:blipFill>
        <p:spPr>
          <a:xfrm>
            <a:off x="7276084" y="5451084"/>
            <a:ext cx="3215023" cy="417465"/>
          </a:xfrm>
          <a:prstGeom prst="rect">
            <a:avLst/>
          </a:prstGeom>
        </p:spPr>
      </p:pic>
      <p:pic>
        <p:nvPicPr>
          <p:cNvPr id="19" name="Imagen 18">
            <a:extLst>
              <a:ext uri="{FF2B5EF4-FFF2-40B4-BE49-F238E27FC236}">
                <a16:creationId xmlns:a16="http://schemas.microsoft.com/office/drawing/2014/main" id="{02ED92F0-E934-49A4-A9D5-5F6D53A36DC1}"/>
              </a:ext>
            </a:extLst>
          </p:cNvPr>
          <p:cNvPicPr>
            <a:picLocks noChangeAspect="1"/>
          </p:cNvPicPr>
          <p:nvPr/>
        </p:nvPicPr>
        <p:blipFill>
          <a:blip r:embed="rId9"/>
          <a:stretch>
            <a:fillRect/>
          </a:stretch>
        </p:blipFill>
        <p:spPr>
          <a:xfrm>
            <a:off x="9678560" y="5506599"/>
            <a:ext cx="2105025" cy="361950"/>
          </a:xfrm>
          <a:prstGeom prst="rect">
            <a:avLst/>
          </a:prstGeom>
        </p:spPr>
      </p:pic>
      <p:pic>
        <p:nvPicPr>
          <p:cNvPr id="21" name="Imagen 20">
            <a:extLst>
              <a:ext uri="{FF2B5EF4-FFF2-40B4-BE49-F238E27FC236}">
                <a16:creationId xmlns:a16="http://schemas.microsoft.com/office/drawing/2014/main" id="{92728B56-A056-407D-ADE0-D7ACCB607AA6}"/>
              </a:ext>
            </a:extLst>
          </p:cNvPr>
          <p:cNvPicPr>
            <a:picLocks noChangeAspect="1"/>
          </p:cNvPicPr>
          <p:nvPr/>
        </p:nvPicPr>
        <p:blipFill>
          <a:blip r:embed="rId10"/>
          <a:stretch>
            <a:fillRect/>
          </a:stretch>
        </p:blipFill>
        <p:spPr>
          <a:xfrm>
            <a:off x="7276084" y="5982461"/>
            <a:ext cx="2677202" cy="229885"/>
          </a:xfrm>
          <a:prstGeom prst="rect">
            <a:avLst/>
          </a:prstGeom>
        </p:spPr>
      </p:pic>
      <p:pic>
        <p:nvPicPr>
          <p:cNvPr id="24" name="Imagen 23">
            <a:extLst>
              <a:ext uri="{FF2B5EF4-FFF2-40B4-BE49-F238E27FC236}">
                <a16:creationId xmlns:a16="http://schemas.microsoft.com/office/drawing/2014/main" id="{9061CE1C-FB85-4EAB-9993-B582F4979AFE}"/>
              </a:ext>
            </a:extLst>
          </p:cNvPr>
          <p:cNvPicPr>
            <a:picLocks noChangeAspect="1"/>
          </p:cNvPicPr>
          <p:nvPr/>
        </p:nvPicPr>
        <p:blipFill>
          <a:blip r:embed="rId11"/>
          <a:stretch>
            <a:fillRect/>
          </a:stretch>
        </p:blipFill>
        <p:spPr>
          <a:xfrm>
            <a:off x="7252944" y="6301945"/>
            <a:ext cx="3215023" cy="254461"/>
          </a:xfrm>
          <a:prstGeom prst="rect">
            <a:avLst/>
          </a:prstGeom>
        </p:spPr>
      </p:pic>
    </p:spTree>
    <p:extLst>
      <p:ext uri="{BB962C8B-B14F-4D97-AF65-F5344CB8AC3E}">
        <p14:creationId xmlns:p14="http://schemas.microsoft.com/office/powerpoint/2010/main" val="1034923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ítulo 21">
            <a:extLst>
              <a:ext uri="{FF2B5EF4-FFF2-40B4-BE49-F238E27FC236}">
                <a16:creationId xmlns:a16="http://schemas.microsoft.com/office/drawing/2014/main" id="{E93AABDC-C3FD-F345-990B-6E2D88310423}"/>
              </a:ext>
            </a:extLst>
          </p:cNvPr>
          <p:cNvSpPr>
            <a:spLocks noGrp="1"/>
          </p:cNvSpPr>
          <p:nvPr>
            <p:ph type="ctrTitle"/>
          </p:nvPr>
        </p:nvSpPr>
        <p:spPr>
          <a:xfrm>
            <a:off x="1273629" y="339645"/>
            <a:ext cx="10488061" cy="1002552"/>
          </a:xfrm>
        </p:spPr>
        <p:txBody>
          <a:bodyPr rtlCol="0"/>
          <a:lstStyle/>
          <a:p>
            <a:pPr rtl="0"/>
            <a:r>
              <a:rPr lang="es-ES" dirty="0"/>
              <a:t>Fundamentos de programación</a:t>
            </a:r>
          </a:p>
        </p:txBody>
      </p:sp>
      <p:sp>
        <p:nvSpPr>
          <p:cNvPr id="3" name="Marcador de contenido 2">
            <a:extLst>
              <a:ext uri="{FF2B5EF4-FFF2-40B4-BE49-F238E27FC236}">
                <a16:creationId xmlns:a16="http://schemas.microsoft.com/office/drawing/2014/main" id="{65315FCB-0039-EF4F-AFE0-33905D91929E}"/>
              </a:ext>
            </a:extLst>
          </p:cNvPr>
          <p:cNvSpPr>
            <a:spLocks noGrp="1"/>
          </p:cNvSpPr>
          <p:nvPr>
            <p:ph sz="half" idx="1"/>
          </p:nvPr>
        </p:nvSpPr>
        <p:spPr>
          <a:xfrm>
            <a:off x="1627321" y="2330824"/>
            <a:ext cx="4693727" cy="4061812"/>
          </a:xfrm>
        </p:spPr>
        <p:txBody>
          <a:bodyPr rtlCol="0">
            <a:normAutofit/>
          </a:bodyPr>
          <a:lstStyle/>
          <a:p>
            <a:pPr algn="just" rtl="0"/>
            <a:r>
              <a:rPr lang="es-MX" b="0" i="0" dirty="0">
                <a:solidFill>
                  <a:srgbClr val="000000"/>
                </a:solidFill>
                <a:effectLst/>
                <a:latin typeface="Arial" panose="020B0604020202020204" pitchFamily="34" charset="0"/>
              </a:rPr>
              <a:t>Importancia: Plantean de forma precisa situaciones que impliquen una toma de decisiones. </a:t>
            </a:r>
          </a:p>
          <a:p>
            <a:pPr algn="just" rtl="0"/>
            <a:r>
              <a:rPr lang="es-MX" dirty="0">
                <a:solidFill>
                  <a:srgbClr val="000000"/>
                </a:solidFill>
                <a:latin typeface="Arial" panose="020B0604020202020204" pitchFamily="34" charset="0"/>
              </a:rPr>
              <a:t>Toma dos valores: </a:t>
            </a:r>
            <a:r>
              <a:rPr lang="es-MX" b="1" dirty="0">
                <a:solidFill>
                  <a:srgbClr val="000000"/>
                </a:solidFill>
                <a:latin typeface="Arial" panose="020B0604020202020204" pitchFamily="34" charset="0"/>
              </a:rPr>
              <a:t>T</a:t>
            </a:r>
            <a:r>
              <a:rPr lang="es-MX" dirty="0">
                <a:solidFill>
                  <a:srgbClr val="000000"/>
                </a:solidFill>
                <a:latin typeface="Arial" panose="020B0604020202020204" pitchFamily="34" charset="0"/>
              </a:rPr>
              <a:t>rue 1 o </a:t>
            </a:r>
            <a:r>
              <a:rPr lang="es-MX" b="1" dirty="0">
                <a:solidFill>
                  <a:srgbClr val="000000"/>
                </a:solidFill>
                <a:latin typeface="Arial" panose="020B0604020202020204" pitchFamily="34" charset="0"/>
              </a:rPr>
              <a:t>F</a:t>
            </a:r>
            <a:r>
              <a:rPr lang="es-MX" dirty="0">
                <a:solidFill>
                  <a:srgbClr val="000000"/>
                </a:solidFill>
                <a:latin typeface="Arial" panose="020B0604020202020204" pitchFamily="34" charset="0"/>
              </a:rPr>
              <a:t>alse 0</a:t>
            </a:r>
          </a:p>
          <a:p>
            <a:pPr algn="just" rtl="0"/>
            <a:r>
              <a:rPr lang="es-MX" b="1" i="0" dirty="0">
                <a:solidFill>
                  <a:srgbClr val="000000"/>
                </a:solidFill>
                <a:effectLst/>
                <a:latin typeface="Arial" panose="020B0604020202020204" pitchFamily="34" charset="0"/>
              </a:rPr>
              <a:t>Las comparaciones y las variables booleanas son dos elementos que normalmente </a:t>
            </a:r>
            <a:r>
              <a:rPr lang="es-MX" b="1" i="0" u="sng" dirty="0">
                <a:solidFill>
                  <a:srgbClr val="000000"/>
                </a:solidFill>
                <a:effectLst/>
                <a:latin typeface="Arial" panose="020B0604020202020204" pitchFamily="34" charset="0"/>
              </a:rPr>
              <a:t>van juntos </a:t>
            </a:r>
            <a:r>
              <a:rPr lang="es-MX" b="1" i="0" dirty="0">
                <a:solidFill>
                  <a:srgbClr val="000000"/>
                </a:solidFill>
                <a:effectLst/>
                <a:latin typeface="Arial" panose="020B0604020202020204" pitchFamily="34" charset="0"/>
              </a:rPr>
              <a:t>y nos ayudan a que el programa ejecute instrucciones precisas.</a:t>
            </a:r>
            <a:endParaRPr lang="es-MX" dirty="0">
              <a:solidFill>
                <a:srgbClr val="000000"/>
              </a:solidFill>
              <a:latin typeface="Arial" panose="020B0604020202020204" pitchFamily="34" charset="0"/>
            </a:endParaRPr>
          </a:p>
          <a:p>
            <a:pPr algn="just" rtl="0"/>
            <a:endParaRPr lang="es-MX" dirty="0">
              <a:solidFill>
                <a:srgbClr val="000000"/>
              </a:solidFill>
              <a:latin typeface="Arial" panose="020B0604020202020204" pitchFamily="34" charset="0"/>
            </a:endParaRPr>
          </a:p>
          <a:p>
            <a:pPr lvl="1" algn="just"/>
            <a:endParaRPr lang="es-MX" b="0" i="0" dirty="0">
              <a:solidFill>
                <a:srgbClr val="000000"/>
              </a:solidFill>
              <a:effectLst/>
              <a:latin typeface="Arial" panose="020B0604020202020204" pitchFamily="34" charset="0"/>
            </a:endParaRPr>
          </a:p>
          <a:p>
            <a:pPr algn="just" rtl="0"/>
            <a:endParaRPr lang="es-ES" dirty="0"/>
          </a:p>
        </p:txBody>
      </p:sp>
      <p:sp>
        <p:nvSpPr>
          <p:cNvPr id="17" name="Marcador de texto 16">
            <a:extLst>
              <a:ext uri="{FF2B5EF4-FFF2-40B4-BE49-F238E27FC236}">
                <a16:creationId xmlns:a16="http://schemas.microsoft.com/office/drawing/2014/main" id="{F0150DF7-4A8B-444C-8CA1-24A9B9191B80}"/>
              </a:ext>
            </a:extLst>
          </p:cNvPr>
          <p:cNvSpPr>
            <a:spLocks noGrp="1"/>
          </p:cNvSpPr>
          <p:nvPr>
            <p:ph type="body" idx="13"/>
          </p:nvPr>
        </p:nvSpPr>
        <p:spPr/>
        <p:txBody>
          <a:bodyPr rtlCol="0">
            <a:normAutofit/>
          </a:bodyPr>
          <a:lstStyle/>
          <a:p>
            <a:pPr lvl="0" rtl="0"/>
            <a:r>
              <a:rPr lang="es-ES" dirty="0"/>
              <a:t>Booleanos y comparaciones</a:t>
            </a:r>
          </a:p>
        </p:txBody>
      </p:sp>
      <p:sp>
        <p:nvSpPr>
          <p:cNvPr id="4" name="Marcador de texto 3">
            <a:extLst>
              <a:ext uri="{FF2B5EF4-FFF2-40B4-BE49-F238E27FC236}">
                <a16:creationId xmlns:a16="http://schemas.microsoft.com/office/drawing/2014/main" id="{E39C94A8-6B21-459C-9737-953C7F34B6F6}"/>
              </a:ext>
            </a:extLst>
          </p:cNvPr>
          <p:cNvSpPr>
            <a:spLocks noGrp="1"/>
          </p:cNvSpPr>
          <p:nvPr>
            <p:ph type="body" sz="quarter" idx="3"/>
          </p:nvPr>
        </p:nvSpPr>
        <p:spPr>
          <a:xfrm>
            <a:off x="6576667" y="1456380"/>
            <a:ext cx="4695165" cy="823912"/>
          </a:xfrm>
        </p:spPr>
        <p:txBody>
          <a:bodyPr>
            <a:normAutofit/>
          </a:bodyPr>
          <a:lstStyle/>
          <a:p>
            <a:r>
              <a:rPr lang="es-MX" dirty="0"/>
              <a:t>Operadores relacionales</a:t>
            </a:r>
          </a:p>
        </p:txBody>
      </p:sp>
      <p:sp>
        <p:nvSpPr>
          <p:cNvPr id="6" name="Marcador de contenido 5">
            <a:extLst>
              <a:ext uri="{FF2B5EF4-FFF2-40B4-BE49-F238E27FC236}">
                <a16:creationId xmlns:a16="http://schemas.microsoft.com/office/drawing/2014/main" id="{9475AB01-221F-4BEF-B92E-B11B42692E48}"/>
              </a:ext>
            </a:extLst>
          </p:cNvPr>
          <p:cNvSpPr>
            <a:spLocks noGrp="1"/>
          </p:cNvSpPr>
          <p:nvPr>
            <p:ph sz="half" idx="2"/>
          </p:nvPr>
        </p:nvSpPr>
        <p:spPr>
          <a:xfrm>
            <a:off x="6578105" y="2330824"/>
            <a:ext cx="4693727" cy="4061812"/>
          </a:xfrm>
        </p:spPr>
        <p:txBody>
          <a:bodyPr>
            <a:normAutofit/>
          </a:bodyPr>
          <a:lstStyle/>
          <a:p>
            <a:pPr algn="just"/>
            <a:r>
              <a:rPr lang="es-MX" dirty="0"/>
              <a:t>Permiten indicarle de manera específica a Python que tipo de comparación realizar.</a:t>
            </a:r>
          </a:p>
          <a:p>
            <a:pPr algn="just"/>
            <a:r>
              <a:rPr lang="es-MX" dirty="0"/>
              <a:t>Son símbolos que sirven para comparar la relación que existe entre dos valores, si es correcto es True sino será False</a:t>
            </a:r>
          </a:p>
        </p:txBody>
      </p:sp>
      <p:pic>
        <p:nvPicPr>
          <p:cNvPr id="5" name="Imagen 4">
            <a:extLst>
              <a:ext uri="{FF2B5EF4-FFF2-40B4-BE49-F238E27FC236}">
                <a16:creationId xmlns:a16="http://schemas.microsoft.com/office/drawing/2014/main" id="{F39805E7-BD73-4ADE-BD3D-0166F3855181}"/>
              </a:ext>
            </a:extLst>
          </p:cNvPr>
          <p:cNvPicPr>
            <a:picLocks noChangeAspect="1"/>
          </p:cNvPicPr>
          <p:nvPr/>
        </p:nvPicPr>
        <p:blipFill>
          <a:blip r:embed="rId3"/>
          <a:stretch>
            <a:fillRect/>
          </a:stretch>
        </p:blipFill>
        <p:spPr>
          <a:xfrm>
            <a:off x="1615817" y="5122182"/>
            <a:ext cx="4695165" cy="1308626"/>
          </a:xfrm>
          <a:prstGeom prst="rect">
            <a:avLst/>
          </a:prstGeom>
        </p:spPr>
      </p:pic>
      <p:pic>
        <p:nvPicPr>
          <p:cNvPr id="8" name="Imagen 7">
            <a:extLst>
              <a:ext uri="{FF2B5EF4-FFF2-40B4-BE49-F238E27FC236}">
                <a16:creationId xmlns:a16="http://schemas.microsoft.com/office/drawing/2014/main" id="{FC062003-EB41-4F91-8B12-891550B9E376}"/>
              </a:ext>
            </a:extLst>
          </p:cNvPr>
          <p:cNvPicPr>
            <a:picLocks noChangeAspect="1"/>
          </p:cNvPicPr>
          <p:nvPr/>
        </p:nvPicPr>
        <p:blipFill>
          <a:blip r:embed="rId4"/>
          <a:stretch>
            <a:fillRect/>
          </a:stretch>
        </p:blipFill>
        <p:spPr>
          <a:xfrm>
            <a:off x="7600950" y="3827670"/>
            <a:ext cx="2713264" cy="782430"/>
          </a:xfrm>
          <a:prstGeom prst="rect">
            <a:avLst/>
          </a:prstGeom>
        </p:spPr>
      </p:pic>
      <p:pic>
        <p:nvPicPr>
          <p:cNvPr id="10" name="Imagen 9">
            <a:extLst>
              <a:ext uri="{FF2B5EF4-FFF2-40B4-BE49-F238E27FC236}">
                <a16:creationId xmlns:a16="http://schemas.microsoft.com/office/drawing/2014/main" id="{07B3E26D-E601-4C1A-96F3-3408B503545F}"/>
              </a:ext>
            </a:extLst>
          </p:cNvPr>
          <p:cNvPicPr>
            <a:picLocks noChangeAspect="1"/>
          </p:cNvPicPr>
          <p:nvPr/>
        </p:nvPicPr>
        <p:blipFill>
          <a:blip r:embed="rId5"/>
          <a:stretch>
            <a:fillRect/>
          </a:stretch>
        </p:blipFill>
        <p:spPr>
          <a:xfrm>
            <a:off x="7100619" y="4679600"/>
            <a:ext cx="1300431" cy="1178350"/>
          </a:xfrm>
          <a:prstGeom prst="rect">
            <a:avLst/>
          </a:prstGeom>
        </p:spPr>
      </p:pic>
      <p:pic>
        <p:nvPicPr>
          <p:cNvPr id="12" name="Imagen 11">
            <a:extLst>
              <a:ext uri="{FF2B5EF4-FFF2-40B4-BE49-F238E27FC236}">
                <a16:creationId xmlns:a16="http://schemas.microsoft.com/office/drawing/2014/main" id="{DE1EA018-7FC3-4E4E-BF03-CF45D3E59471}"/>
              </a:ext>
            </a:extLst>
          </p:cNvPr>
          <p:cNvPicPr>
            <a:picLocks noChangeAspect="1"/>
          </p:cNvPicPr>
          <p:nvPr/>
        </p:nvPicPr>
        <p:blipFill>
          <a:blip r:embed="rId6"/>
          <a:stretch>
            <a:fillRect/>
          </a:stretch>
        </p:blipFill>
        <p:spPr>
          <a:xfrm>
            <a:off x="7026100" y="6097984"/>
            <a:ext cx="4020859" cy="589303"/>
          </a:xfrm>
          <a:prstGeom prst="rect">
            <a:avLst/>
          </a:prstGeom>
        </p:spPr>
      </p:pic>
      <p:pic>
        <p:nvPicPr>
          <p:cNvPr id="14" name="Imagen 13">
            <a:extLst>
              <a:ext uri="{FF2B5EF4-FFF2-40B4-BE49-F238E27FC236}">
                <a16:creationId xmlns:a16="http://schemas.microsoft.com/office/drawing/2014/main" id="{C3E394D2-7B82-4BED-B7B7-FFDAA3BA3A35}"/>
              </a:ext>
            </a:extLst>
          </p:cNvPr>
          <p:cNvPicPr>
            <a:picLocks noChangeAspect="1"/>
          </p:cNvPicPr>
          <p:nvPr/>
        </p:nvPicPr>
        <p:blipFill>
          <a:blip r:embed="rId7"/>
          <a:stretch>
            <a:fillRect/>
          </a:stretch>
        </p:blipFill>
        <p:spPr>
          <a:xfrm>
            <a:off x="8548234" y="5028901"/>
            <a:ext cx="2980655" cy="479748"/>
          </a:xfrm>
          <a:prstGeom prst="rect">
            <a:avLst/>
          </a:prstGeom>
        </p:spPr>
      </p:pic>
    </p:spTree>
    <p:extLst>
      <p:ext uri="{BB962C8B-B14F-4D97-AF65-F5344CB8AC3E}">
        <p14:creationId xmlns:p14="http://schemas.microsoft.com/office/powerpoint/2010/main" val="2612633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ítulo 21">
            <a:extLst>
              <a:ext uri="{FF2B5EF4-FFF2-40B4-BE49-F238E27FC236}">
                <a16:creationId xmlns:a16="http://schemas.microsoft.com/office/drawing/2014/main" id="{E93AABDC-C3FD-F345-990B-6E2D88310423}"/>
              </a:ext>
            </a:extLst>
          </p:cNvPr>
          <p:cNvSpPr>
            <a:spLocks noGrp="1"/>
          </p:cNvSpPr>
          <p:nvPr>
            <p:ph type="ctrTitle"/>
          </p:nvPr>
        </p:nvSpPr>
        <p:spPr>
          <a:xfrm>
            <a:off x="1273629" y="339645"/>
            <a:ext cx="10488061" cy="1002552"/>
          </a:xfrm>
        </p:spPr>
        <p:txBody>
          <a:bodyPr rtlCol="0"/>
          <a:lstStyle/>
          <a:p>
            <a:pPr rtl="0"/>
            <a:r>
              <a:rPr lang="es-ES" dirty="0"/>
              <a:t>Fundamentos de programación</a:t>
            </a:r>
          </a:p>
        </p:txBody>
      </p:sp>
      <p:sp>
        <p:nvSpPr>
          <p:cNvPr id="3" name="Marcador de contenido 2">
            <a:extLst>
              <a:ext uri="{FF2B5EF4-FFF2-40B4-BE49-F238E27FC236}">
                <a16:creationId xmlns:a16="http://schemas.microsoft.com/office/drawing/2014/main" id="{65315FCB-0039-EF4F-AFE0-33905D91929E}"/>
              </a:ext>
            </a:extLst>
          </p:cNvPr>
          <p:cNvSpPr>
            <a:spLocks noGrp="1"/>
          </p:cNvSpPr>
          <p:nvPr>
            <p:ph sz="half" idx="1"/>
          </p:nvPr>
        </p:nvSpPr>
        <p:spPr>
          <a:xfrm>
            <a:off x="1627321" y="2330824"/>
            <a:ext cx="4693727" cy="4061812"/>
          </a:xfrm>
        </p:spPr>
        <p:txBody>
          <a:bodyPr rtlCol="0">
            <a:normAutofit/>
          </a:bodyPr>
          <a:lstStyle/>
          <a:p>
            <a:pPr algn="just" rtl="0"/>
            <a:r>
              <a:rPr lang="es-MX" b="0" i="0" dirty="0">
                <a:solidFill>
                  <a:srgbClr val="000000"/>
                </a:solidFill>
                <a:effectLst/>
                <a:latin typeface="Arial" panose="020B0604020202020204" pitchFamily="34" charset="0"/>
              </a:rPr>
              <a:t>Permiten crear condiciones compuestas por varias expresiones, en una sola formula. </a:t>
            </a:r>
          </a:p>
          <a:p>
            <a:pPr algn="just" rtl="0"/>
            <a:endParaRPr lang="es-MX" dirty="0">
              <a:solidFill>
                <a:srgbClr val="000000"/>
              </a:solidFill>
              <a:latin typeface="Arial" panose="020B0604020202020204" pitchFamily="34" charset="0"/>
            </a:endParaRPr>
          </a:p>
          <a:p>
            <a:pPr lvl="1" algn="just"/>
            <a:endParaRPr lang="es-MX" b="0" i="0" dirty="0">
              <a:solidFill>
                <a:srgbClr val="000000"/>
              </a:solidFill>
              <a:effectLst/>
              <a:latin typeface="Arial" panose="020B0604020202020204" pitchFamily="34" charset="0"/>
            </a:endParaRPr>
          </a:p>
          <a:p>
            <a:pPr algn="just" rtl="0"/>
            <a:endParaRPr lang="es-ES" dirty="0"/>
          </a:p>
        </p:txBody>
      </p:sp>
      <p:sp>
        <p:nvSpPr>
          <p:cNvPr id="17" name="Marcador de texto 16">
            <a:extLst>
              <a:ext uri="{FF2B5EF4-FFF2-40B4-BE49-F238E27FC236}">
                <a16:creationId xmlns:a16="http://schemas.microsoft.com/office/drawing/2014/main" id="{F0150DF7-4A8B-444C-8CA1-24A9B9191B80}"/>
              </a:ext>
            </a:extLst>
          </p:cNvPr>
          <p:cNvSpPr>
            <a:spLocks noGrp="1"/>
          </p:cNvSpPr>
          <p:nvPr>
            <p:ph type="body" idx="13"/>
          </p:nvPr>
        </p:nvSpPr>
        <p:spPr/>
        <p:txBody>
          <a:bodyPr rtlCol="0">
            <a:normAutofit/>
          </a:bodyPr>
          <a:lstStyle/>
          <a:p>
            <a:pPr lvl="0" rtl="0"/>
            <a:r>
              <a:rPr lang="es-ES" dirty="0"/>
              <a:t>Operadores Lógicos: and &amp; </a:t>
            </a:r>
            <a:r>
              <a:rPr lang="es-ES" dirty="0" err="1"/>
              <a:t>or</a:t>
            </a:r>
            <a:endParaRPr lang="es-ES" dirty="0"/>
          </a:p>
        </p:txBody>
      </p:sp>
      <p:sp>
        <p:nvSpPr>
          <p:cNvPr id="4" name="Marcador de texto 3">
            <a:extLst>
              <a:ext uri="{FF2B5EF4-FFF2-40B4-BE49-F238E27FC236}">
                <a16:creationId xmlns:a16="http://schemas.microsoft.com/office/drawing/2014/main" id="{E39C94A8-6B21-459C-9737-953C7F34B6F6}"/>
              </a:ext>
            </a:extLst>
          </p:cNvPr>
          <p:cNvSpPr>
            <a:spLocks noGrp="1"/>
          </p:cNvSpPr>
          <p:nvPr>
            <p:ph type="body" sz="quarter" idx="3"/>
          </p:nvPr>
        </p:nvSpPr>
        <p:spPr>
          <a:xfrm>
            <a:off x="6576667" y="1456380"/>
            <a:ext cx="4695165" cy="823912"/>
          </a:xfrm>
        </p:spPr>
        <p:txBody>
          <a:bodyPr>
            <a:normAutofit/>
          </a:bodyPr>
          <a:lstStyle/>
          <a:p>
            <a:r>
              <a:rPr lang="es-MX" dirty="0"/>
              <a:t>Operadores de asignación</a:t>
            </a:r>
          </a:p>
        </p:txBody>
      </p:sp>
      <p:sp>
        <p:nvSpPr>
          <p:cNvPr id="6" name="Marcador de contenido 5">
            <a:extLst>
              <a:ext uri="{FF2B5EF4-FFF2-40B4-BE49-F238E27FC236}">
                <a16:creationId xmlns:a16="http://schemas.microsoft.com/office/drawing/2014/main" id="{9475AB01-221F-4BEF-B92E-B11B42692E48}"/>
              </a:ext>
            </a:extLst>
          </p:cNvPr>
          <p:cNvSpPr>
            <a:spLocks noGrp="1"/>
          </p:cNvSpPr>
          <p:nvPr>
            <p:ph sz="half" idx="2"/>
          </p:nvPr>
        </p:nvSpPr>
        <p:spPr>
          <a:xfrm>
            <a:off x="6578105" y="2330824"/>
            <a:ext cx="4693727" cy="4061812"/>
          </a:xfrm>
        </p:spPr>
        <p:txBody>
          <a:bodyPr>
            <a:normAutofit/>
          </a:bodyPr>
          <a:lstStyle/>
          <a:p>
            <a:pPr algn="just"/>
            <a:r>
              <a:rPr lang="es-MX" dirty="0"/>
              <a:t>Permiten indicarle de manera específica a </a:t>
            </a:r>
            <a:r>
              <a:rPr lang="es-MX" dirty="0" err="1"/>
              <a:t>Pyhton</a:t>
            </a:r>
            <a:r>
              <a:rPr lang="es-MX" dirty="0"/>
              <a:t> que tipo de comparación realizar. </a:t>
            </a:r>
          </a:p>
          <a:p>
            <a:pPr algn="just"/>
            <a:r>
              <a:rPr lang="es-MX" dirty="0"/>
              <a:t>Los operadores de asignación compuestos para ejecutar operaciones de forma más rápida</a:t>
            </a:r>
          </a:p>
          <a:p>
            <a:pPr algn="just"/>
            <a:r>
              <a:rPr lang="es-MX" dirty="0"/>
              <a:t>Asignan un valor a una variable y permiten ejecutar operaciones aritméticas de forma más rápida. </a:t>
            </a:r>
          </a:p>
          <a:p>
            <a:pPr marL="0" indent="0" algn="just">
              <a:buNone/>
            </a:pPr>
            <a:endParaRPr lang="es-MX" dirty="0"/>
          </a:p>
          <a:p>
            <a:pPr algn="just"/>
            <a:endParaRPr lang="es-MX" dirty="0"/>
          </a:p>
        </p:txBody>
      </p:sp>
      <p:pic>
        <p:nvPicPr>
          <p:cNvPr id="7" name="Imagen 6">
            <a:extLst>
              <a:ext uri="{FF2B5EF4-FFF2-40B4-BE49-F238E27FC236}">
                <a16:creationId xmlns:a16="http://schemas.microsoft.com/office/drawing/2014/main" id="{769C5261-C6A2-4FF1-88F6-CDFF4F6A531C}"/>
              </a:ext>
            </a:extLst>
          </p:cNvPr>
          <p:cNvPicPr>
            <a:picLocks noChangeAspect="1"/>
          </p:cNvPicPr>
          <p:nvPr/>
        </p:nvPicPr>
        <p:blipFill>
          <a:blip r:embed="rId3"/>
          <a:stretch>
            <a:fillRect/>
          </a:stretch>
        </p:blipFill>
        <p:spPr>
          <a:xfrm>
            <a:off x="2633139" y="3093544"/>
            <a:ext cx="2862105" cy="1268186"/>
          </a:xfrm>
          <a:prstGeom prst="rect">
            <a:avLst/>
          </a:prstGeom>
        </p:spPr>
      </p:pic>
      <p:pic>
        <p:nvPicPr>
          <p:cNvPr id="11" name="Imagen 10">
            <a:extLst>
              <a:ext uri="{FF2B5EF4-FFF2-40B4-BE49-F238E27FC236}">
                <a16:creationId xmlns:a16="http://schemas.microsoft.com/office/drawing/2014/main" id="{5A3A4188-5EAB-460F-8EB5-1F52187EDEF6}"/>
              </a:ext>
            </a:extLst>
          </p:cNvPr>
          <p:cNvPicPr>
            <a:picLocks noChangeAspect="1"/>
          </p:cNvPicPr>
          <p:nvPr/>
        </p:nvPicPr>
        <p:blipFill>
          <a:blip r:embed="rId4"/>
          <a:stretch>
            <a:fillRect/>
          </a:stretch>
        </p:blipFill>
        <p:spPr>
          <a:xfrm>
            <a:off x="2633139" y="4580164"/>
            <a:ext cx="2936171" cy="1268185"/>
          </a:xfrm>
          <a:prstGeom prst="rect">
            <a:avLst/>
          </a:prstGeom>
        </p:spPr>
      </p:pic>
      <p:pic>
        <p:nvPicPr>
          <p:cNvPr id="15" name="Imagen 14">
            <a:extLst>
              <a:ext uri="{FF2B5EF4-FFF2-40B4-BE49-F238E27FC236}">
                <a16:creationId xmlns:a16="http://schemas.microsoft.com/office/drawing/2014/main" id="{660C7AD2-39A2-4144-BCB9-22DF70FF3907}"/>
              </a:ext>
            </a:extLst>
          </p:cNvPr>
          <p:cNvPicPr>
            <a:picLocks noChangeAspect="1"/>
          </p:cNvPicPr>
          <p:nvPr/>
        </p:nvPicPr>
        <p:blipFill>
          <a:blip r:embed="rId5"/>
          <a:stretch>
            <a:fillRect/>
          </a:stretch>
        </p:blipFill>
        <p:spPr>
          <a:xfrm>
            <a:off x="1435451" y="6017882"/>
            <a:ext cx="5014125" cy="374754"/>
          </a:xfrm>
          <a:prstGeom prst="rect">
            <a:avLst/>
          </a:prstGeom>
        </p:spPr>
      </p:pic>
      <p:pic>
        <p:nvPicPr>
          <p:cNvPr id="18" name="Imagen 17">
            <a:extLst>
              <a:ext uri="{FF2B5EF4-FFF2-40B4-BE49-F238E27FC236}">
                <a16:creationId xmlns:a16="http://schemas.microsoft.com/office/drawing/2014/main" id="{EFB6316A-42FC-4E4C-B64F-4851D2B042CE}"/>
              </a:ext>
            </a:extLst>
          </p:cNvPr>
          <p:cNvPicPr>
            <a:picLocks noChangeAspect="1"/>
          </p:cNvPicPr>
          <p:nvPr/>
        </p:nvPicPr>
        <p:blipFill>
          <a:blip r:embed="rId6"/>
          <a:stretch>
            <a:fillRect/>
          </a:stretch>
        </p:blipFill>
        <p:spPr>
          <a:xfrm>
            <a:off x="7641377" y="4328642"/>
            <a:ext cx="2565743" cy="2114526"/>
          </a:xfrm>
          <a:prstGeom prst="rect">
            <a:avLst/>
          </a:prstGeom>
        </p:spPr>
      </p:pic>
    </p:spTree>
    <p:extLst>
      <p:ext uri="{BB962C8B-B14F-4D97-AF65-F5344CB8AC3E}">
        <p14:creationId xmlns:p14="http://schemas.microsoft.com/office/powerpoint/2010/main" val="35514270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ítulo 21">
            <a:extLst>
              <a:ext uri="{FF2B5EF4-FFF2-40B4-BE49-F238E27FC236}">
                <a16:creationId xmlns:a16="http://schemas.microsoft.com/office/drawing/2014/main" id="{E93AABDC-C3FD-F345-990B-6E2D88310423}"/>
              </a:ext>
            </a:extLst>
          </p:cNvPr>
          <p:cNvSpPr>
            <a:spLocks noGrp="1"/>
          </p:cNvSpPr>
          <p:nvPr>
            <p:ph type="ctrTitle"/>
          </p:nvPr>
        </p:nvSpPr>
        <p:spPr>
          <a:xfrm>
            <a:off x="1273629" y="339645"/>
            <a:ext cx="10488061" cy="1002552"/>
          </a:xfrm>
        </p:spPr>
        <p:txBody>
          <a:bodyPr rtlCol="0"/>
          <a:lstStyle/>
          <a:p>
            <a:pPr rtl="0"/>
            <a:r>
              <a:rPr lang="es-ES" dirty="0"/>
              <a:t>Fundamentos de programación</a:t>
            </a:r>
          </a:p>
        </p:txBody>
      </p:sp>
      <p:sp>
        <p:nvSpPr>
          <p:cNvPr id="3" name="Marcador de contenido 2">
            <a:extLst>
              <a:ext uri="{FF2B5EF4-FFF2-40B4-BE49-F238E27FC236}">
                <a16:creationId xmlns:a16="http://schemas.microsoft.com/office/drawing/2014/main" id="{65315FCB-0039-EF4F-AFE0-33905D91929E}"/>
              </a:ext>
            </a:extLst>
          </p:cNvPr>
          <p:cNvSpPr>
            <a:spLocks noGrp="1"/>
          </p:cNvSpPr>
          <p:nvPr>
            <p:ph sz="half" idx="1"/>
          </p:nvPr>
        </p:nvSpPr>
        <p:spPr>
          <a:xfrm>
            <a:off x="1627321" y="2330824"/>
            <a:ext cx="4693727" cy="4061812"/>
          </a:xfrm>
        </p:spPr>
        <p:txBody>
          <a:bodyPr rtlCol="0">
            <a:normAutofit/>
          </a:bodyPr>
          <a:lstStyle/>
          <a:p>
            <a:pPr algn="just" rtl="0"/>
            <a:r>
              <a:rPr lang="es-MX" b="0" i="0" dirty="0">
                <a:solidFill>
                  <a:srgbClr val="000000"/>
                </a:solidFill>
                <a:effectLst/>
                <a:latin typeface="Arial" panose="020B0604020202020204" pitchFamily="34" charset="0"/>
              </a:rPr>
              <a:t>NA</a:t>
            </a:r>
          </a:p>
          <a:p>
            <a:pPr algn="just" rtl="0"/>
            <a:endParaRPr lang="es-MX" dirty="0">
              <a:solidFill>
                <a:srgbClr val="000000"/>
              </a:solidFill>
              <a:latin typeface="Arial" panose="020B0604020202020204" pitchFamily="34" charset="0"/>
            </a:endParaRPr>
          </a:p>
          <a:p>
            <a:pPr lvl="1" algn="just"/>
            <a:endParaRPr lang="es-MX" b="0" i="0" dirty="0">
              <a:solidFill>
                <a:srgbClr val="000000"/>
              </a:solidFill>
              <a:effectLst/>
              <a:latin typeface="Arial" panose="020B0604020202020204" pitchFamily="34" charset="0"/>
            </a:endParaRPr>
          </a:p>
          <a:p>
            <a:pPr algn="just" rtl="0"/>
            <a:endParaRPr lang="es-ES" dirty="0"/>
          </a:p>
        </p:txBody>
      </p:sp>
      <p:sp>
        <p:nvSpPr>
          <p:cNvPr id="17" name="Marcador de texto 16">
            <a:extLst>
              <a:ext uri="{FF2B5EF4-FFF2-40B4-BE49-F238E27FC236}">
                <a16:creationId xmlns:a16="http://schemas.microsoft.com/office/drawing/2014/main" id="{F0150DF7-4A8B-444C-8CA1-24A9B9191B80}"/>
              </a:ext>
            </a:extLst>
          </p:cNvPr>
          <p:cNvSpPr>
            <a:spLocks noGrp="1"/>
          </p:cNvSpPr>
          <p:nvPr>
            <p:ph type="body" idx="13"/>
          </p:nvPr>
        </p:nvSpPr>
        <p:spPr/>
        <p:txBody>
          <a:bodyPr rtlCol="0">
            <a:normAutofit/>
          </a:bodyPr>
          <a:lstStyle/>
          <a:p>
            <a:pPr lvl="0" rtl="0"/>
            <a:r>
              <a:rPr lang="es-ES" dirty="0" err="1"/>
              <a:t>Intro</a:t>
            </a:r>
            <a:r>
              <a:rPr lang="es-ES" dirty="0"/>
              <a:t> a control de flujo</a:t>
            </a:r>
          </a:p>
        </p:txBody>
      </p:sp>
      <p:sp>
        <p:nvSpPr>
          <p:cNvPr id="4" name="Marcador de texto 3">
            <a:extLst>
              <a:ext uri="{FF2B5EF4-FFF2-40B4-BE49-F238E27FC236}">
                <a16:creationId xmlns:a16="http://schemas.microsoft.com/office/drawing/2014/main" id="{E39C94A8-6B21-459C-9737-953C7F34B6F6}"/>
              </a:ext>
            </a:extLst>
          </p:cNvPr>
          <p:cNvSpPr>
            <a:spLocks noGrp="1"/>
          </p:cNvSpPr>
          <p:nvPr>
            <p:ph type="body" sz="quarter" idx="3"/>
          </p:nvPr>
        </p:nvSpPr>
        <p:spPr>
          <a:xfrm>
            <a:off x="6576667" y="1456380"/>
            <a:ext cx="4695165" cy="823912"/>
          </a:xfrm>
        </p:spPr>
        <p:txBody>
          <a:bodyPr>
            <a:normAutofit/>
          </a:bodyPr>
          <a:lstStyle/>
          <a:p>
            <a:r>
              <a:rPr lang="es-MX" dirty="0"/>
              <a:t>IF</a:t>
            </a:r>
          </a:p>
        </p:txBody>
      </p:sp>
      <p:sp>
        <p:nvSpPr>
          <p:cNvPr id="6" name="Marcador de contenido 5">
            <a:extLst>
              <a:ext uri="{FF2B5EF4-FFF2-40B4-BE49-F238E27FC236}">
                <a16:creationId xmlns:a16="http://schemas.microsoft.com/office/drawing/2014/main" id="{9475AB01-221F-4BEF-B92E-B11B42692E48}"/>
              </a:ext>
            </a:extLst>
          </p:cNvPr>
          <p:cNvSpPr>
            <a:spLocks noGrp="1"/>
          </p:cNvSpPr>
          <p:nvPr>
            <p:ph sz="half" idx="2"/>
          </p:nvPr>
        </p:nvSpPr>
        <p:spPr>
          <a:xfrm>
            <a:off x="6578105" y="2330824"/>
            <a:ext cx="4693727" cy="4061812"/>
          </a:xfrm>
        </p:spPr>
        <p:txBody>
          <a:bodyPr>
            <a:normAutofit/>
          </a:bodyPr>
          <a:lstStyle/>
          <a:p>
            <a:pPr algn="just"/>
            <a:r>
              <a:rPr lang="es-MX" dirty="0"/>
              <a:t>NA</a:t>
            </a:r>
          </a:p>
          <a:p>
            <a:pPr marL="0" indent="0" algn="just">
              <a:buNone/>
            </a:pPr>
            <a:endParaRPr lang="es-MX" dirty="0"/>
          </a:p>
          <a:p>
            <a:pPr algn="just"/>
            <a:endParaRPr lang="es-MX" dirty="0"/>
          </a:p>
        </p:txBody>
      </p:sp>
    </p:spTree>
    <p:extLst>
      <p:ext uri="{BB962C8B-B14F-4D97-AF65-F5344CB8AC3E}">
        <p14:creationId xmlns:p14="http://schemas.microsoft.com/office/powerpoint/2010/main" val="2143602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ítulo 21">
            <a:extLst>
              <a:ext uri="{FF2B5EF4-FFF2-40B4-BE49-F238E27FC236}">
                <a16:creationId xmlns:a16="http://schemas.microsoft.com/office/drawing/2014/main" id="{E93AABDC-C3FD-F345-990B-6E2D88310423}"/>
              </a:ext>
            </a:extLst>
          </p:cNvPr>
          <p:cNvSpPr>
            <a:spLocks noGrp="1"/>
          </p:cNvSpPr>
          <p:nvPr>
            <p:ph type="ctrTitle"/>
          </p:nvPr>
        </p:nvSpPr>
        <p:spPr>
          <a:xfrm>
            <a:off x="1273629" y="339645"/>
            <a:ext cx="10488061" cy="1002552"/>
          </a:xfrm>
        </p:spPr>
        <p:txBody>
          <a:bodyPr rtlCol="0"/>
          <a:lstStyle/>
          <a:p>
            <a:pPr rtl="0"/>
            <a:r>
              <a:rPr lang="es-ES" dirty="0"/>
              <a:t>Fundamentos de programación</a:t>
            </a:r>
          </a:p>
        </p:txBody>
      </p:sp>
      <p:sp>
        <p:nvSpPr>
          <p:cNvPr id="3" name="Marcador de contenido 2">
            <a:extLst>
              <a:ext uri="{FF2B5EF4-FFF2-40B4-BE49-F238E27FC236}">
                <a16:creationId xmlns:a16="http://schemas.microsoft.com/office/drawing/2014/main" id="{65315FCB-0039-EF4F-AFE0-33905D91929E}"/>
              </a:ext>
            </a:extLst>
          </p:cNvPr>
          <p:cNvSpPr>
            <a:spLocks noGrp="1"/>
          </p:cNvSpPr>
          <p:nvPr>
            <p:ph sz="half" idx="1"/>
          </p:nvPr>
        </p:nvSpPr>
        <p:spPr>
          <a:xfrm>
            <a:off x="1627321" y="2330824"/>
            <a:ext cx="4693727" cy="4061812"/>
          </a:xfrm>
        </p:spPr>
        <p:txBody>
          <a:bodyPr rtlCol="0">
            <a:normAutofit/>
          </a:bodyPr>
          <a:lstStyle/>
          <a:p>
            <a:pPr algn="just" rtl="0"/>
            <a:r>
              <a:rPr lang="es-MX" b="0" i="0" dirty="0">
                <a:solidFill>
                  <a:srgbClr val="000000"/>
                </a:solidFill>
                <a:effectLst/>
                <a:latin typeface="Arial" panose="020B0604020202020204" pitchFamily="34" charset="0"/>
              </a:rPr>
              <a:t>NA</a:t>
            </a:r>
          </a:p>
          <a:p>
            <a:pPr algn="just" rtl="0"/>
            <a:endParaRPr lang="es-MX" dirty="0">
              <a:solidFill>
                <a:srgbClr val="000000"/>
              </a:solidFill>
              <a:latin typeface="Arial" panose="020B0604020202020204" pitchFamily="34" charset="0"/>
            </a:endParaRPr>
          </a:p>
          <a:p>
            <a:pPr lvl="1" algn="just"/>
            <a:endParaRPr lang="es-MX" b="0" i="0" dirty="0">
              <a:solidFill>
                <a:srgbClr val="000000"/>
              </a:solidFill>
              <a:effectLst/>
              <a:latin typeface="Arial" panose="020B0604020202020204" pitchFamily="34" charset="0"/>
            </a:endParaRPr>
          </a:p>
          <a:p>
            <a:pPr algn="just" rtl="0"/>
            <a:endParaRPr lang="es-ES" dirty="0"/>
          </a:p>
        </p:txBody>
      </p:sp>
      <p:sp>
        <p:nvSpPr>
          <p:cNvPr id="17" name="Marcador de texto 16">
            <a:extLst>
              <a:ext uri="{FF2B5EF4-FFF2-40B4-BE49-F238E27FC236}">
                <a16:creationId xmlns:a16="http://schemas.microsoft.com/office/drawing/2014/main" id="{F0150DF7-4A8B-444C-8CA1-24A9B9191B80}"/>
              </a:ext>
            </a:extLst>
          </p:cNvPr>
          <p:cNvSpPr>
            <a:spLocks noGrp="1"/>
          </p:cNvSpPr>
          <p:nvPr>
            <p:ph type="body" idx="13"/>
          </p:nvPr>
        </p:nvSpPr>
        <p:spPr/>
        <p:txBody>
          <a:bodyPr rtlCol="0">
            <a:normAutofit/>
          </a:bodyPr>
          <a:lstStyle/>
          <a:p>
            <a:pPr lvl="0" rtl="0"/>
            <a:r>
              <a:rPr lang="es-ES" dirty="0" err="1"/>
              <a:t>While</a:t>
            </a:r>
            <a:endParaRPr lang="es-ES" dirty="0"/>
          </a:p>
        </p:txBody>
      </p:sp>
      <p:sp>
        <p:nvSpPr>
          <p:cNvPr id="4" name="Marcador de texto 3">
            <a:extLst>
              <a:ext uri="{FF2B5EF4-FFF2-40B4-BE49-F238E27FC236}">
                <a16:creationId xmlns:a16="http://schemas.microsoft.com/office/drawing/2014/main" id="{E39C94A8-6B21-459C-9737-953C7F34B6F6}"/>
              </a:ext>
            </a:extLst>
          </p:cNvPr>
          <p:cNvSpPr>
            <a:spLocks noGrp="1"/>
          </p:cNvSpPr>
          <p:nvPr>
            <p:ph type="body" sz="quarter" idx="3"/>
          </p:nvPr>
        </p:nvSpPr>
        <p:spPr>
          <a:xfrm>
            <a:off x="6576667" y="1456380"/>
            <a:ext cx="4695165" cy="823912"/>
          </a:xfrm>
        </p:spPr>
        <p:txBody>
          <a:bodyPr>
            <a:normAutofit/>
          </a:bodyPr>
          <a:lstStyle/>
          <a:p>
            <a:r>
              <a:rPr lang="es-MX" dirty="0"/>
              <a:t>For</a:t>
            </a:r>
          </a:p>
        </p:txBody>
      </p:sp>
      <p:sp>
        <p:nvSpPr>
          <p:cNvPr id="6" name="Marcador de contenido 5">
            <a:extLst>
              <a:ext uri="{FF2B5EF4-FFF2-40B4-BE49-F238E27FC236}">
                <a16:creationId xmlns:a16="http://schemas.microsoft.com/office/drawing/2014/main" id="{9475AB01-221F-4BEF-B92E-B11B42692E48}"/>
              </a:ext>
            </a:extLst>
          </p:cNvPr>
          <p:cNvSpPr>
            <a:spLocks noGrp="1"/>
          </p:cNvSpPr>
          <p:nvPr>
            <p:ph sz="half" idx="2"/>
          </p:nvPr>
        </p:nvSpPr>
        <p:spPr>
          <a:xfrm>
            <a:off x="6578105" y="2330824"/>
            <a:ext cx="4693727" cy="4061812"/>
          </a:xfrm>
        </p:spPr>
        <p:txBody>
          <a:bodyPr>
            <a:normAutofit/>
          </a:bodyPr>
          <a:lstStyle/>
          <a:p>
            <a:pPr algn="just"/>
            <a:r>
              <a:rPr lang="es-MX" dirty="0"/>
              <a:t>NA</a:t>
            </a:r>
          </a:p>
          <a:p>
            <a:pPr marL="0" indent="0" algn="just">
              <a:buNone/>
            </a:pPr>
            <a:endParaRPr lang="es-MX" dirty="0"/>
          </a:p>
          <a:p>
            <a:pPr algn="just"/>
            <a:endParaRPr lang="es-MX" dirty="0"/>
          </a:p>
        </p:txBody>
      </p:sp>
    </p:spTree>
    <p:extLst>
      <p:ext uri="{BB962C8B-B14F-4D97-AF65-F5344CB8AC3E}">
        <p14:creationId xmlns:p14="http://schemas.microsoft.com/office/powerpoint/2010/main" val="4114199836"/>
      </p:ext>
    </p:extLst>
  </p:cSld>
  <p:clrMapOvr>
    <a:masterClrMapping/>
  </p:clrMapOvr>
</p:sld>
</file>

<file path=ppt/theme/theme1.xml><?xml version="1.0" encoding="utf-8"?>
<a:theme xmlns:a="http://schemas.openxmlformats.org/drawingml/2006/main" name="Tema de la oficina">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2571122_TF44450328.potx" id="{02386FAF-67F9-4090-A9C4-BC9123B78CFF}" vid="{1BA0544F-D172-463F-96BE-8F20BF8CDE21}"/>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Presentación moderna y elegante </Template>
  <TotalTime>794</TotalTime>
  <Words>1261</Words>
  <Application>Microsoft Office PowerPoint</Application>
  <PresentationFormat>Panorámica</PresentationFormat>
  <Paragraphs>147</Paragraphs>
  <Slides>17</Slides>
  <Notes>17</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17</vt:i4>
      </vt:variant>
    </vt:vector>
  </HeadingPairs>
  <TitlesOfParts>
    <vt:vector size="23" baseType="lpstr">
      <vt:lpstr>Arial</vt:lpstr>
      <vt:lpstr>Calibri</vt:lpstr>
      <vt:lpstr>Calibri Light</vt:lpstr>
      <vt:lpstr>Sagona ExtraLight</vt:lpstr>
      <vt:lpstr>Speak Pro</vt:lpstr>
      <vt:lpstr>Tema de la oficina</vt:lpstr>
      <vt:lpstr>Python - emtech</vt:lpstr>
      <vt:lpstr>Fundamentos de programación</vt:lpstr>
      <vt:lpstr>Fundamentos de programación</vt:lpstr>
      <vt:lpstr>Fundamentos de programación</vt:lpstr>
      <vt:lpstr>Fundamentos de programación</vt:lpstr>
      <vt:lpstr>Fundamentos de programación</vt:lpstr>
      <vt:lpstr>Fundamentos de programación</vt:lpstr>
      <vt:lpstr>Fundamentos de programación</vt:lpstr>
      <vt:lpstr>Fundamentos de programación</vt:lpstr>
      <vt:lpstr>Fundamentos de programación</vt:lpstr>
      <vt:lpstr>Clase 1</vt:lpstr>
      <vt:lpstr>Control de flujo de un programa</vt:lpstr>
      <vt:lpstr>SECCIÓN DIAPOSITIVA DIVISORIA</vt:lpstr>
      <vt:lpstr>Contenido  con leyenda</vt:lpstr>
      <vt:lpstr>Título de diapositiva 29</vt:lpstr>
      <vt:lpstr>LEYENDA</vt:lpstr>
      <vt:lpstr>información general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 emtech</dc:title>
  <dc:creator>Kimberly Lopez</dc:creator>
  <cp:lastModifiedBy>Kimberly Lopez</cp:lastModifiedBy>
  <cp:revision>4</cp:revision>
  <dcterms:created xsi:type="dcterms:W3CDTF">2021-08-24T17:49:16Z</dcterms:created>
  <dcterms:modified xsi:type="dcterms:W3CDTF">2021-09-12T23:26:32Z</dcterms:modified>
</cp:coreProperties>
</file>